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F86FA-CBDD-4097-B28B-076F22402CAE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BD1A-88EF-4F51-A860-1137337B9D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0BD1A-88EF-4F51-A860-1137337B9D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2E29CD-652C-43BD-B77E-84B3974DF3E1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758CF84-D8E5-492E-B317-56C9980DE4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4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Sam Sabin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Horse Back Riding of the Victorian Era</a:t>
            </a:r>
            <a:endParaRPr lang="en-US" dirty="0"/>
          </a:p>
        </p:txBody>
      </p:sp>
      <p:pic>
        <p:nvPicPr>
          <p:cNvPr id="4" name="Picture 3" descr="hb ri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657600"/>
            <a:ext cx="2057400" cy="2770360"/>
          </a:xfrm>
          <a:prstGeom prst="rect">
            <a:avLst/>
          </a:prstGeom>
        </p:spPr>
      </p:pic>
      <p:pic>
        <p:nvPicPr>
          <p:cNvPr id="5" name="Picture 4" descr="hb ri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3657600"/>
            <a:ext cx="2057400" cy="2770360"/>
          </a:xfrm>
          <a:prstGeom prst="rect">
            <a:avLst/>
          </a:prstGeom>
        </p:spPr>
      </p:pic>
      <p:pic>
        <p:nvPicPr>
          <p:cNvPr id="6" name="Picture 5" descr="ani. hors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4114800"/>
            <a:ext cx="2667000" cy="2600325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</a:t>
            </a:r>
            <a:endParaRPr lang="en-US" dirty="0"/>
          </a:p>
        </p:txBody>
      </p:sp>
      <p:pic>
        <p:nvPicPr>
          <p:cNvPr id="5" name="Picture 4" descr="horse ra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133600"/>
            <a:ext cx="2989943" cy="1828800"/>
          </a:xfrm>
          <a:prstGeom prst="rect">
            <a:avLst/>
          </a:prstGeom>
        </p:spPr>
      </p:pic>
      <p:pic>
        <p:nvPicPr>
          <p:cNvPr id="7" name="Content Placeholder 6" descr="horse carriag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80807" y="3886200"/>
            <a:ext cx="3639031" cy="2666772"/>
          </a:xfrm>
        </p:spPr>
      </p:pic>
      <p:pic>
        <p:nvPicPr>
          <p:cNvPr id="8" name="Picture 7" descr="fancy hor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4800600"/>
            <a:ext cx="2390775" cy="1914525"/>
          </a:xfrm>
          <a:prstGeom prst="rect">
            <a:avLst/>
          </a:prstGeom>
        </p:spPr>
      </p:pic>
      <p:pic>
        <p:nvPicPr>
          <p:cNvPr id="9" name="Picture 8" descr="horse race start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1676400"/>
            <a:ext cx="2657143" cy="1723810"/>
          </a:xfrm>
          <a:prstGeom prst="rect">
            <a:avLst/>
          </a:prstGeom>
        </p:spPr>
      </p:pic>
      <p:pic>
        <p:nvPicPr>
          <p:cNvPr id="10" name="Picture 9" descr="ani. hors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4599" y="3810000"/>
            <a:ext cx="2657231" cy="25908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could not afford</a:t>
            </a:r>
          </a:p>
          <a:p>
            <a:r>
              <a:rPr lang="en-US" dirty="0" smtClean="0"/>
              <a:t>Cost a lot</a:t>
            </a:r>
          </a:p>
          <a:p>
            <a:r>
              <a:rPr lang="en-US" dirty="0" smtClean="0"/>
              <a:t>Some never went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Horse back riding was for the wealthy.</a:t>
            </a:r>
            <a:endParaRPr lang="en-US" dirty="0"/>
          </a:p>
        </p:txBody>
      </p:sp>
      <p:pic>
        <p:nvPicPr>
          <p:cNvPr id="9220" name="Picture 4" descr="http://ts2.mm.bing.net/images/thumbnail.aspx?q=1311539409717&amp;id=6f518855a0941792dd7181a51d70e9e0&amp;url=http%3a%2f%2fwww.gogmsite.net%2f_Media%2folympemancinihorse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3609975" cy="494517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Horse carriages</a:t>
            </a:r>
          </a:p>
          <a:p>
            <a:r>
              <a:rPr lang="en-US" dirty="0" smtClean="0"/>
              <a:t>Less dangerous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Fancy horse riding</a:t>
            </a:r>
            <a:endParaRPr lang="en-US" dirty="0"/>
          </a:p>
        </p:txBody>
      </p:sp>
      <p:pic>
        <p:nvPicPr>
          <p:cNvPr id="4" name="Picture 2" descr="http://ts3.mm.bing.net/images/thumbnail.aspx?q=1335634563130&amp;id=c14e6585e1e2defbc4c9e6f345d01a89&amp;url=http%3a%2f%2ffarm4.static.flickr.com%2f3108%2f3790851911_b1735c8f23_z.jpg%3fzz%3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799" y="3200400"/>
            <a:ext cx="3717071" cy="3048000"/>
          </a:xfrm>
          <a:prstGeom prst="rect">
            <a:avLst/>
          </a:prstGeom>
          <a:noFill/>
        </p:spPr>
      </p:pic>
      <p:pic>
        <p:nvPicPr>
          <p:cNvPr id="8194" name="Picture 2" descr="http://ts4.mm.bing.net/images/thumbnail.aspx?q=1408258685359&amp;id=2bd9f12746efe95711994ac8343987af&amp;url=http%3a%2f%2fwww.yorkblog.com%2fyorktownsquare%2fOld-Carri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3560" y="3429000"/>
            <a:ext cx="3406140" cy="28384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escort ladies</a:t>
            </a:r>
          </a:p>
          <a:p>
            <a:r>
              <a:rPr lang="en-US" dirty="0" smtClean="0"/>
              <a:t>Men checked horse</a:t>
            </a:r>
          </a:p>
          <a:p>
            <a:r>
              <a:rPr lang="en-US" dirty="0" smtClean="0"/>
              <a:t>Tightened saddle </a:t>
            </a:r>
          </a:p>
          <a:p>
            <a:r>
              <a:rPr lang="en-US" dirty="0" smtClean="0"/>
              <a:t>guided the way </a:t>
            </a:r>
          </a:p>
          <a:p>
            <a:r>
              <a:rPr lang="en-US" dirty="0" smtClean="0"/>
              <a:t>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riding</a:t>
            </a:r>
            <a:endParaRPr lang="en-US" dirty="0"/>
          </a:p>
        </p:txBody>
      </p:sp>
      <p:pic>
        <p:nvPicPr>
          <p:cNvPr id="6146" name="Picture 2" descr="http://t3.gstatic.com/images?q=tbn:ANd9GcTatkwssQE5rFmLKoT21zVefQq9EgHFgin00GxsY7tkV5s6zu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810000"/>
            <a:ext cx="3378598" cy="2657476"/>
          </a:xfrm>
          <a:prstGeom prst="rect">
            <a:avLst/>
          </a:prstGeom>
          <a:noFill/>
        </p:spPr>
      </p:pic>
      <p:pic>
        <p:nvPicPr>
          <p:cNvPr id="6148" name="Picture 4" descr="http://t2.gstatic.com/images?q=tbn:ANd9GcSg4KUpzIrUIq-9-kZxT1YARURH-mS-RjFA1CYjdIUueW4M5dy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776" y="3200400"/>
            <a:ext cx="2749224" cy="349524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Pulled buses.</a:t>
            </a:r>
          </a:p>
          <a:p>
            <a:r>
              <a:rPr lang="en-US" dirty="0" smtClean="0"/>
              <a:t>Carriages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Horses and Transportation</a:t>
            </a:r>
            <a:endParaRPr lang="en-US" dirty="0"/>
          </a:p>
        </p:txBody>
      </p:sp>
      <p:sp>
        <p:nvSpPr>
          <p:cNvPr id="5122" name="AutoShape 2" descr="data:image/jpeg;base64,/9j/4AAQSkZJRgABAQAAAQABAAD/2wCEAAkGBhQSERUUExQWFRUWGB8YFxgYGBwdGRocGxceGB0YHSAcHiYfGBkjGx4bHy8gJCcpLCwsGiAxNTAqNSYrLCkBCQoKBQUFDQUFDSkYEhgpKSkpKSkpKSkpKSkpKSkpKSkpKSkpKSkpKSkpKSkpKSkpKSkpKSkpKSkpKSkpKSkpKf/AABEIALABHwMBIgACEQEDEQH/xAAcAAACAgMBAQAAAAAAAAAAAAAFBgMEAAIHAQj/xABLEAACAQIEAwUGAwQHBQUJAAABAhEDIQAEEjEFBkETIlFhcQcygZGhsRQjQjNSwdFDYnKSorLwFRYkgvE0U7PC4XODk5SjpMPS0//EABQBAQAAAAAAAAAAAAAAAAAAAAD/xAAUEQEAAAAAAAAAAAAAAAAAAAAA/9oADAMBAAIRAxEAPwDuOMxmMwGYzGYzAZjMZjMBmMxmMwGYzGHC/wAQ4VnHPdzKx4BSn1Go4A7VrqoliAPEmB9cCs1zZlqe9ZT5L3j/AIcInMHBq9Ig1YbVIDay0/3gCMBmyLEX8cA68R9o9Iqy00ckiJJCxbe0nAHOe0fMEQmhLbhZPrLE/bCvxLLsjBQTf+WL3B+DHWxe/d+s4CDO8w5mt71WofIMQPkIGB/4Kq3Q38Ths/AAHbGxy4wCL+HqNrgCKalmMxYeE73GDWQ5XJppUdlYVFDKFmw2vO59MS8GpgPVJEiQCN9QLsCDHSJwwpWUgKgAVbBVM6QTt6eGAG0OCU1HujFj8EoFgMXtOIq+2AHcoZaeI14t+W/Tzp4ec1lPy6hJYxSPWBsf3QJwjcqUS3E3UMygq+rSBJEC0x3bgedsPNfh9MU21EsxpGNTk7KIIBO8+GATdBONhlicXKdDrjeMAB4pS06fjgbUSNsFuNtdY88Cy2Ar6MaJSveP54nO2IQ18BQz+QBPhgBluGl2IJHvaRPjMThuzgEYB5EgMWMwtST6CDgBHEeGNRYKxBkA28xt642/CmbdMXOPVleqCrFgEUSfEADwxYWhecBQSmww4crZHiTQ+WSvpgwwICSLbuQCAwggeeA60sdu9mluH0/7T/8AiHAa8tvxWR+KXLlOp1kVB/cUofT6jBvjvHEylLtagYrIXugEyfUi1sEJwke03jlNKP4dtWt4cHTKwGgyfHAPGMwocM5vpkwXYSf1CRJ8xJsYEfzw10asjr8QR9+mAkxmMxmAzGYzGYDMZjMZgMxmMxmAWOdEk0R4Fz9AP44WRQE/HDXzEVLopN9LEXE3ZALdeotgCcoS1kcxvCtb1tbAAcyn/EqOnX+43zvgvQypXcMO6ANUTcTsMVfw7HN6Sg9w2Zgsd2xuZ+mDFbUTrYqJCgBQ5AhY30kbYCg1K+IqlKMXKlQBgDqJadlnYTfUVjY48zGgCSWgbmFH/mb1wC5yrlqRr1TUEx7oKlhd/C+GjOU0EBEKQWtEC56D/W+EfhPO+Wo69PaK1QgntRKwCTbsxPXc/LF3inPi1EASpS1EyDTLaxfVpiqAADMTfYfEGTROIalKMLVLmisBqlHXrqXTEkAXQx4+PwxZXnCQNVGZi9OopuZ2BAPQ2MbYCbleih4nU1sAArG7QNlG8jDk/GKAQqGX9mRYE7gCLC3/AKYQ8nmVquQrOjk9aKqxva+kkm3ji8vBBUPfZ3HUFmIPwmPpgCKi2+I3EYkqVkQQWVY8SB98UK/HaC71V+F/tgB/GP0epwPKjGcX5gotEFrGfd+HU4tcE4bVzdM1KJpKisUY1HMzANgqMYg+OArdnbEApX2OGAez2s4AOaVQxC9ynVPveMslsAzyM5vTzahj+moroQYAgspa8QPL7hFmdo/1/wBMAKa2q/2j/lxbzFerlnanV/MNu8HJWCoI0tp6g9fLFL8YkVAJBcyNoHSDf6xgAlazYZk2wFfJTedv9dQMG6TSBEH0IP2wEqYf+RuanprQoBVKvVKyZBGozbphAawFoj+ONanGK9IK1Niqo2pSBs4HifhvgPo/VhS9pPCBVywqDTrosCJtIYhSJ6X0n/lwXy/GaS00NStSBKKSS6KCSoJIE2GFD2ic1UalBaFGtTqF2l9Dgwq3gx4tH93AWjwmmtHSKTCrTWS7NpJlmAaGPeuvlMxhq5c4gtalqUEAEggxv7x2JjfY4HZThlR67CuFcAQWBgEFRKhCWDKxgmNMFdzi/wAF4H+GZwrDs2OqIuDYbyZsPLAF8ZjMCeI8wUqTaWDMymbAW7urqR+nAFicZOFLjPMiVKbUyhWZN2AI0AVCRAYSBgCM4yVRTUuGYgXqv1g7KF8fHpgH3M8apUyodtJYahIO3y38sDeOcy0lpjTVWWaJSooZYBabgjpFx1wpcW4trRGpnVDmmO0GszE21sbHzxR4zmmolSCwVhtpVO8phtlFjYjyOAYeG+0Mu5UozKCLqNTEFAZMQN/AY0zXNWZtPc2PuhR03L/HAviGdKI9QBCQiEK0tpBjVUOonqYjwAJwI4Nn9NDMHUacaSGRAzBmJ2G5mAPIYArT49mnpBe0LVtAmGBImLns5InAbMcIzDUaWqB2Q0OYqHURUIWdSCYmN/tipmOMZmnmVd/2mlJRTIcaYVSJMkjp0JxPzfqplEVWSmSat5u7XPn3bAeGAs8EyLqajrX0HUKcnTT1OgI0Ke0ljHgIxBnubTRqtTPaVGQlCS1OJUxaabGPji9y7TP4ZC9PL1kaozN2zKrUxIDVAWnXNzYAgxczZF4lVQ1ahSdBdtEyZXVa5vt8cA18O5vavVRSiDvMdRklQqtNhpDHTNp8MTVeM1atYIh15d6HbFOxpmroYaezurgtqtO0Xwk8LzjU3SokBlckA3G8QQdwRIPiMMNfKmvdqjIKtNGbSqqhCmmRTQaRpVVZoAkE6JJuAFBOBq9arSbSGSnUIMKiytUKrtCgadEEiMQZ3gtFczToqDp0ai8pLzSNQOJWEXpBJ2MnBGpwuRTJet36QR3LCGTTUbR+z6dmtxrsIIBgEbxaaRNRarlqACLqVWEOmpADpAZINQSRcBSANUAKH4dDWalTLAgHTOmWqDddVNoggQCJvFrzi1Qyx7+mqKgpGHDFtDbgXgkL7w1EqB4icRZum5rK8jWjKs9kqoSCx1DTAZRHqcZwxDSbu6HY7XdSIA3izCGBKGfpgNspzBTVvzO0VYsqgNcmf1MukRF7kR52uVOcO5EZp7xJqBVP+Br4l9nnBTmMwwFdqBCBgy6bnWLX28fhGANOlU7UU21N3pCsYBm83sCQQZ88BJnc+ai66WpIIDo2lonZgwRbE2IIsStzNhrNVIksY9T4T0wWytPRcqNLLpPe8VUAmAepVxbpiWnw5xCmAGUt7oaIpknciDEj4TgAbZI6iJ28fSf54697IMvpylayE9oYk3k0kIjpG3yxzp8kQwDtFyNUAe6WU+vux8R8W7kklaD6FLaiAbar6AYke6RG1uuA6pQLBh36Rv0ALEev7xtta3nOFZqiOR2VWk9zIqQjEyIUlQpkd4g7yInGuQr1zXprpcd8TKEDfUQSR0E+cemEXiKZmlUfuNAJMhdQCs1riYEi09cBHzlnhSzbIyaToTUFMgSgsCTJEAXJOBKZ+gwu4/5gf5Yt8Ry61yr1Y1mmp8DEEC3hAxSHL9NvdP1wBiroGkLToMuinE0x+uQe8sMbCd+uK75ShUP7FlO4K1SJA7M7VFcfr8R7hxfThNNUA7wOlTCtuQPBlImdfxPTERydMCRqWBYGncE03TUdJk+8CbfpXxwFSnwsMQKdSqvdDd9FNmmDK1IYWIkDwGJaNXMUkPZ1qVQTdSpEzbV36YEbXDY3CTpIelKhFFmX3HDAXpxFh6mfXFipSZKUMAAoVAQQSQCRJ23jwnAUsnxOpTf/ALJSZjaBTBPwjUZJww5f2g00gVKVSl5WH0bSRgHkKkVki/fUx6HpbfBWvmalPJqjGtTdey217Ckae4EG6mR6HwwHaqVTUwNxY2I8wPC222LCtP8ArwMYVeF8wA1NEBCDGlmKMVjVr0FSswTsw8wNhbyfNNNnCjZmI1EgXlunwEeuAM5pmgaf3ln0m/0wh80VGOZqxUCwQItP7NfPY7eG/jgxxnmLTmKdO+nWARAuRUT6T9sLvOGTjMu7Uah1kBGtpYhBcd4dB4dMAKzDrHfzE32BkA7bavDrirTrlaqtTJqBDIPjfra3UY3zVMUwzNQiIMM6ajLQAqySbkW8B64EVOYApLImmVKlSVAvubsDNvDAHc3xcI6xQKompwrPBLQCWNtgOl98U8xnKhpBHppAbUGqOWO8xJJtpEHyB64BtzMxNkpiZN77iD+pt4B+A6WxpW4w7Ahqg0kbAEi5uP2YK9bifjOAZW4lmJJX8OGuG0qTZbdQfBhHgnlihka+YSmOzrFAytUACrNtOoTvN5jyPjim/GspbVVzZ6sAaajUbsRIsC3j62mMBK3E1KwGedVjII09F0lhfzn0GAP1sozuzPVqPUC6iYAIh9IPkBc3jbcY2p5elVWn2lR2crqM1ehaDdxCkDvAAkkAzFsLIzIPRp6Qo3HW+q/W30xKS7WFOufSQd5k/lfDYbDAGhw3LAyzKwIQgGoJ/Zy094bv0JWAIkTOK/FKdDTFMgMGJnvEFQ1SALWkaNz4eZwNGRrR/wBnqnzYuNyVAsU6ggeJGMbhdZ2A/DoC0AAuOsgWNabwb+WAJcIytDsdVRxrJcBSWgDo5CAtMzB2kCQb42zVXIiYDOBq31SAS2ncgSoKyBa3rgXxPhNeiFNamEp6gO4wM21Wud1vJwdbnfJQA+SZwsAaqiGANgJQwB4YALxLO0QHVKCBtIUaqcMrajIJ1SpCnfed5i8Ofr5Z2mSoBU6dESoZu73YBIBUajcxvhtoe0jJAknhytJlmY02Nzc3pjUeu49cX+Ie0fJhtNPIU6oAF2VFiwIAmmxgTHS4tIwCJqoxaoxiBd32D2HgABJ8vUyNsoqMZ7RhMmJkhiZO4PQLeTfqcNGZ9pWWB73CqHl+z/8A448pe0PJML8Ly8f+5n5GnOAg5L4xQyL13qd6aKhFADFn1iQAYBjcyR4TgPwXMrUrrT7CipJLBz2xIO4Fq0EWsIwy/wC9fDag73Dsut4u1If5VkDzMYGHMZVszTrZcUcsgSCnaBmZiTsqyZIIEQNsBLxLgyBVKsVgosLIWSyCQXJYCIEFmiBfpiWvwlTDMrlio2LCSEqCbtvI6RY+uK+e5gQ6RqLaXWe4wA0kGLgeBO3TE2f44qomsVJ/MXuxujsCZNQfv7x0wE/+wqYa1FLtuTt+aBAEnoYw08khUVwFVdTJ3RTkXVEUnaCCxPpqxz9uYQTaixkzdh4g/uth69mefZ1rflKsMm5ExobaVE7DYYB2yLgkd3dQ47qrANuky1vHqMLGZzoNaoNJUK7G6owGhT3l2YSKc2PXDJQzZLKNSXI8juJEET9txhcrcWqFrVKRE6QCQTOgHvk+6TcySJsIvgErnLherMsyKO6lNYZkUqChIguwmYew/d8Dhebh+YQytKof7Klh/gnHQzVds4Y0anWmpNmUBlzCiymGhY6wcWnyrVUdgtIhRUUsFKVAZFRwRUpv3S+pSInz64DmTcQqoPzKbiNiwZYG8d4eN8bZPjMmBIgFjB2AEk226D1Ix09MkAxXsKYGvdKmkQCgj3UuS0RO/XphQ5uoOcsC1PTN5LgsZqroBXtH0dw32Ejc4AdS41RKwXIn95b+Ym+LH+1KbiDVRgfEx59QLz/HCweXcz/3TNB/SVfr/UJxWqcIrpvQrC+5pv4nywDCcwpI077jb+eDOX5mzPaMsk2Dr+Ur9xgCCdKAndRM+uOd1CRv3SPGx3Pjg9lMx3KMqrDsyIa4MVW8/IGx6YDo3DagWt2hu2svGuQdQI0yekGD5YH1uGmk9mFzNtr7RuRBBg4QnEbE43XNMP1H5nAP3FuL6mpV3JjUahYCAfy3cD1kC3pgHX47ms+mh2ZwJIRVnZT3hALE3ib7YCF2qU23IQqYJP6nCbdbmOmNuA16lbOU1Zi4ZtME2bukAGbfyt4YArT5VUHvirGrfQwtqH9QX0z8cZR5dWb0ydt6hFpn98Q0dPEjzxK3LnERYlNt+2y46f2xi3xjlnN9p3K1OmoSnIbNKhnsl1GNXVtRnrvgKWX4Amxp0zYSGdGO4kwal7SOl7wZAFqlwFBEUqewBkAj3YLd1SRfvWti/wAM5ZrCgS+YoFu2Xv8Ab6+72bApIkySQdO1pxcpcC1VKerM5c/mIY1GTDgwO7udvC+ACNwRhJTSsgju6xY9f2XvQLH6Y3fhl9WoAzJuQCxOqbhYPkLwMVK/JdNqtQ/jsqO+xKjtGKyxsYW0bfDF2nyfRfKLRXO0GL5mVZabnUxpBRTC7zeZ2vgNFQBQr5hIAgSUMCAsd6qJkKCZ3N98bMlOmQrVkBSLEKriJIn84nZjuPA+eIanszSmJqZzSLg/8M8bX/V4Yu8f5YytbOVWOcdXZ/dp0C0EKBAbWJsN4wEGWFIsOyqglQSOzcAgKCxiFYAAFumzHEdDMUJUU37yju6CdQAOqwXL3EyeoufHF/g/LOVy1ZmOaqljQrGGoR3ezhm94yQDIB3xOns3y3YGqa2b7NELX7IQAuokKSenhgFDmvP9rSBWoHUVIIhu6SrEXZF/rWvHkLBXqUpBHXHQebOVKVHJ0WyzVagqMHOvSTHZHSQFAizGReIwiae9fAR0qNvp8t8GH4RKNUZ1X90G0mI3AgXxRpqsdQdR9IIv5ztjqXLfCOFPlaZzlSkKhk6XzGggT4Bxb/XTAcfFCSFN5sD4HpfYjFSMdE54yPD1qURkezP5kMadUvI7sSdbdZ8MI9PIFmsDE3PQXwEc3ToIj1km/wDrwx5WYTHyPT/pi3nAp0x+m3qMSVAlRe6sFfAgbn+sb/A/+gGMlme1opTaC1J1m4Pc0soO5mGIX4rhg4og0UY3NNmPqajqfqhwkcHrGjVWoV7kwwBF1NmHrEx5gYc80AWeHB0BFA8hq1NfprJaP6623gKD0/4fdcM/IPEVpLWBVTIUjUYPuMDB8wcLTC+/Uf5lwwcn8IFYP39BmnF4BGkkjbeFt6YBzpccpllBVLkCetyB5z6+XS2FTOc4E1CtZaT6SV7wI3073iDY2204Zcny2oYRU1QVYgEbCJuP622FbjHJaNXeawpsYOkuv6lkEauliN+h2wE3Ds0tXMCpSVQFSm2nUBZXrKQC5AmTMGOuL+ZGaCFaVGkoYkkFyfeABuP1WJJvJY28anCuB/hjpJVyaO7RF8wYaxIHdqeeL7ZjQA1o0ybxG7ESFsN/rgKNLN8QXWxy6uzOzrNb3QWQhII90KmkHzGBfN4D5ZW0VFdKaKdVIqqg1KZ0l2UF2kCwJAv44Z+JcVp0WVGOlmYKs7Enpa46XNum+A3N2cV8jV31DST4R2qDr1v4YDQsvdLopkSCTbYeIAxVzNGkRIDjvAHsyZBJHWRAvG8XwSoN3VCwQFAjzj7eWK3EOJwGkDuOLT70MGExB3IOA9y5EQWzIAX+kL7jf3reH1wu8w0gK9ECINM9BvreTt1/hgjluKmqhV2nuWMAAX8tusereWBfFyRUyu86HF4mzvgBBA8d/iAIn59NunWbYuVLWgkz0/1GI2rMd2PzOMp1PE+d7jbwMjAW8k+mhmoMdxI85rKI+R+mIOU6MZunJOz9fCi5xUq1SKZXoSPpP8cW+VwBmAfBKh/+i+Al4BwEZh9JfSAszAPgOpHjghzDwMLqqF7oKVPTAkxQpAmZtvgdwbihoywi6xf0np6Yv8w8UYvVpECCyNPWexp7dItgJ+C0x+FW4E5neT0oVN7ED4T8ME0oAvThgTrp/vSfzV/qxt54D5KtGUp9f+JNh/7Bv5jBLgtNjXpWMa1PyqL/ADwFrhdcIrMKKNLNJNTwqMIjs7eknFrI5AZmrlUZWoD8QxmnU73cy7PIYAaTMDbC5w7iMAiDYt037zHDPybmg9fLAj+mrj/7UDp/awG/MXLymg5U12IDHv5iqwshvBeMAc5wsvm6x06gKpHvsJ0qoiAw88OnEeGOadYgADQ5mSZimbWH0PhgPlMkWzOYYKCBmKizN51AfPYYCgnABSq1W0adOTrOO+x3Vqeq7Hx+uGjjvKOSpZCu65XLhxTYhtA1KdNiDuGkzipzEhWpmgTJXhrm21y4gDoLfQYJ8wVweF5nzWCSf3nUCPngLdDgeXyr0uxo06RZXDMihWYDT7zC53m5wC4RyVksw1LtKMl8v2zMHcEs1WJs1utv5Ya+LIA9IW2qf+T+eE7hucr0+yenTpMDl6aSwM/94ZGtd2O48rYCvzv7P8nlaSvRR1Y1NN6jER2VR5ufFRho5L4PSOSpHShYiZNNSbMesSbePjhQ4/xfMZuiEalTWGLKyVTuNVFlPebYF9puo3nAnI+1yvk1GWWhScU5AJLBjcm8GAb+GAIe1HhyU81l9IA1VRIAAG1IbBREztJ3xrTprl+BipbXUWAYE6qpI+SoW/u4Dcwc4tnq2W1U0plaoJ0sTOpqY6i0aOnnjbimcReE0UZgxYIVAe4YMSZXQLBdQN92XxwCTVNziIMbkXHW3n1xtJkRv0tM+EDxxrSzjKhUbN73yiPLr88BLRGk6tPu94WtP6frBwwcFzdoYyWiPgpX4kgC+ALUKiopOoCp7t94ttM6ZO5EHpti1k6tiZ6wL9AAAcA1VFk/H53X5YbORaDaKpD9kYQXPWGgzF4E9BvhOyWZZ1DGfOB4Mon0H8cNHK9Nir6SQQ1NwJN2p06rgQPeus6TAsJ8CDumfpBgDmEJGru9pJMvqU2M2A07YBZ/MImZZ3zWlC2oK5dVEhIUSNJHdJif1nEWYyyrRpvT7OmrU6oOlhTQsQQhuwVhrJMmTCAz4w/gA/a1QA1M1WHcN4J7UsSCAEKhZ3mADacBn+0B2qwyV1/DhS2qRPajUZINpCkA7YDcQ5nQ1Fy4Smy1lOsgfpYMpChROtpYC3Xzwvca5jRO6hBaAGj3QFUKFUAgKvdFovAnCxkeIOKva6u8glZ2lRK77xG3UwMAf4g2fot2Taq1OkxFN2G4UiCJOpR3R6RgrnOKtX4e71iULgBQTYntlmBctIDEAT7vlhO4lWEAkBqpbWakyIZVbTe5IfXJ8Z3wRqcaqZnMaz7zuAiAmFdwqM6joSb+rTE4AlX/ABVDUr06nZuy1NUlVKtT1FBEHdlJCkEFSOuPMzxfXSJ92o0EhiB7pUG5ix0kiR5YEcy5oPpbRB1N3iQSqwhWn5hRO4G5AAAAA85sVMx2hRKYL6tCCEEm8AzAm8esdBgHSqy5ZAKjhnYKirTGzDUSXnqNarboMU+KGamVIiQjjcH9T9QT/PxxFzKp/EUqb1DUKsCDpABV1pwe7ae6ZPWRidMzrfLswAOg26CDUE36mPvgAoQ4koKL6p2MeE9Ph1nyw2HgdAm1GtBNprLP+TEPMfBqdD3VcXFi4Jupv7o8sAoZwAjaBP8Ar1xLy/mFp1S5TWFRyVkrqGmCJFxY7jBji2UVclqG7sgv6s1vDAbhNNVqENeaTSB4FNUfIYAueYclt/sxP/ma2JK3NGTdy78ODMdz+KqjpGwECwAxRbLUf3X+uI34fSIJ7wjAGafOGTVQo4cQqsXAGaqe8V0knuye7aNsW8v7QMojBlyDhhsRmnOxB6oRuB8sKOTpoHUk2DgnyEjf4Y0SkgEFvTSZ6eWAY15q4eAB+Aq22P4ozf8A5cXMjz9k6LU2TJ1h2bOyjtwRLqFJMpewEemAIK9iVWtAltakga9QVVsfeiD46d7b4E5dUFRNZBTWA3hpDCfhE/DAdGb2tZR1ZWylaGUoYdNmnyF7774gyfP+Qp1GqijnNTOahGunGpiWNp2BuMc/4jl6uqXUCDBICgXLEe7YggGD4DwjFR1M/HAdNz/PvD6xclM4pqUPw5jsj3O9cSff7xv6WxNW9oHDqmXfLkZsK5UkhKU91gwjvREgdMcrXr6Y2o0mYx1OA7jR5+oZ2r/w9OszIjMysKa2LU1kFqgG4GOd/wC9uXBGtaoIpJSYIYui6dQbWengBcA+QtezCkRmawJ/oG/8SnhAzaw7ep++AbM/zVSK/lPmAYvrfUNpERpgz62nxwI0/nFzuWO3oTa2AhFsFM7ntFVgB7rnr6j+OAtZWqzZmiCf6ROg6NPT1xBn88agpLqJCUwFnz7xgTaJCz10jECZo6gwJBEEEHYgDbzxvRpp+skAAnuxJMWW9hJi94E2O2AzI596FVKlNtLKZBgGCbSJkTj0DMVqxVQ7VWkMEBZjHvTFyN9+mIXpjoJE9WH8hiejq1EqdGrqG2k+sx64Bj4LyZVIDZwvQoyFAb32A6KL6QJFyLT12xc4fxA18yKeTU5egCQipuYBuxmXdokkk28hihxvjPZKaVOSFY01J6qAdTb+87sXJ8/LFvkvjqZai9UqpcVFUMegKMQABvdT8vPAHM729JyuunUBhWikqkgEMJKwdwNyZjrjfK8aSl7nccOrDVDDuoyREgkEOeovilmeYxmKLPH5gtYbzN/9emANDPqrAnqd+owHRXqU6a/iFqhHYaajEFixsQIcsEWdlWI+GI83n8wcqUPZMXapTaAyAqaRYMDJKsSGUg6t7RGE7i/NyVgaOnTTVlYabE6GBv5EavicFqvHqdOQxcqKy1FUEGx7/ZiWUEyHGuSoDCxJsHNRlCpcsJ0HSfWSIPhscTcJ4ZUzFRaNIAu5O5AG25JsABJxNxttFdmU7wZGxBUd7a4b3oPWQdsFuR+L9lXZlpKzlYUyRFwWAABEsBHQAT8QHcxcv1sq/Y1hD0+7IMoVbvKymBIkv8ZEAjA6i4UyZYC/hcAxB396PXDzzNmRmNT12U1tJ0Aam/QtpVVCiQx0sYV5Chu9CLWpy0MdCmblSdvCNz/PAX8uFcU2qkpThh7hfXpY2QSADBAMlYifAYr8WyXZ1IWnUQdA5UmPE6QBuMGuXCFp9oAr9i+syQTAI1dw2uD728qI2OAeZzBLEkgsxlja5O5tgC+WrNTNJ9yaMS20d+B6CBHpgrleHvV0FHp0yi2nXealTaFbwMz44HZ9YTLsBY0EvFp70z43nFxeMVqTBlJV2WWOlbzUdpErb3jt5+GAfBFiABecU+aOC1sw35SaxYzqUfC7DHRG5YoH9J+ZxXq8m0WM6qg9GjAcc5s4fVo5alTqppJYkd5TZRH6Sf3hgLyjWC5umCiNrOjvrqA1DTYG03j0Jx1LnX2e66Q0PVbSZBPeIBHem4tZflhL5d5LqLmabdKbo58wGDQLXNsA8vwOkRfLUP8A4cfZhiu3LdA75Wl8O1H2q4m4xzYtCqUcgHdVKnVAMdBBmCd8eLzasAwCIk91hHziem2AojlDKk3yy+emrWH3Y4jqcgZQ/wBA49Mw38UOG/JuawDUgjqbgjUAbx4eRxLULLIZVmJ9/pt1AwCBU9neWOy5geldT96GIX9m2WH6syPXsW//AFx0BQT/AEbfAqev9rGEibo49V/lOA5o/swodK9ZfWgh+1bEbezBTMZn4Nl3H+V2x01mTrI9VYfwxovZT7yj1IH3wHK6nsuqC4zFL4064/8AxHER9mlbpmMr8arqf8dMY692FM7Mp9CMT/gRgObcp8vVMhWatXqUDT7JlYpWVjcqwOncju9Mc64hlpqOV93U0ehJgx0tj6JzHDRA/tL9WCn6E/PCjn+A0ZJNFqja2mGYbXHlsVUTHuzgONrlTjfOr+Y8+O/xx1ylwWjTZHWmVMtuWO1Nz1MSSFOOW58fmMIFmPQdD474DfgKj8RQkSO0WRvabjz9MUyjW3tF/C3XBTgR/wCIonwcH5ScGuMZaklGs4ADu0HvH/vZNpgWB6dcAqave+N/jgnk6WpHBJspI8J0u1/Lu/XfYEaRAY+Mx84xuGwBOtU0K4ZZ1bGPMifXAhaxCsk91mViPNQwH+Zvni5UrkIoJlQCAPv98VHy+kKx/WCQOsAx9TtgLxzelYQkSL/yxSeoeuL6cCr9itXs2KGYgS0CDqIF9JmxxBS/LhmW5EoCLHwcgi6+HQnyBkIUXQJIBY3CnoPE+ZHTwv4Yl/GjQ4e5brH6pnV5HfFR6p1SZM7k7mevzxHWY/LASPnJUI1490+E3MeU3g9fU41y2dNMyhgjYjcTafliq1SRjSMATzPGmdE6MkKCJEqvueUqdV4G/wAohU1qoNlWTA8WiSPkB6AYgp0ou3yxtTXtKiqCBJAkmAJO5PQeeALVMyFodmtpN/HAZmvv9MEc5l2QlSLgXF5Frgz1HytacCYwDC2dU0qSs2ohSpGkjSATpE/qJknExzQcLF9KkXn99j9iMC0yzG4VvHbyxfynD6gFkbAfRvZZkD9pTPqhH2OPWfMiIFJvHcfLBAzjDgF/jn4qpQamummzkLqCl7Hew28JOwJOF38HxLLUlpr2VZRqkCm0nUZuWgKI7trn426CMUc5m6iyVpO0eBWT57iBgOUU+BZp9bZilMuXTX2vdYyWKimYAJiZ8Bgq+WPZGmzZWnKaQ606+pTHvAtUFwTM/TDJm+ZsyptkMwf7v8CcA83z3nac9pkHg7TO3WYBvgAnCONVaWU7HNNq1WoqrOurUY71QADSjkmZ3MTtixzNVz2apLTo0krIVlmSpTdiSWMCKlkUHTtJi+wwJ5454OZSgqI1KFbtUZRZjA7pjaC1wQYMHCo9NRDBdMKtwZEkQWk/P4xgJ8/wXPUu81DMU9gSKTqO6oWZQRMAX63O8nDDR9qdf9m1PK0REEulaR/cYvPnipwXnOhR166dfvOSvZ5qsmhTACd1hqiNze+GbK+0vJxDnNR4PUFUf41YnAH+Gc2o+VL5c0nZEJd37RUBprTL+9LkMHJUm5i8mcZx/nCjSUNr0VHDhFAnUVqFNbWhR3LSb6o6ThT4tzFk64C0GdNXeqItNFFQqy6Z0hQSQWWSDYm0xgLzJlaleqzM4AsAsRtvZRA70n4+OA8yntBrKy9pDU9VyNRbSTBgM5BMbdMXMp7QwGgqu0SSFM2kxoIEGRcm2BOU4etN1LKlVdQYoSyh1XdZ02mf+uDFXjlGk1Q0MnSQvoAFQLUpoFVyxEgsWLt4e6B6ADuT5tMB4DqI2axIMiNML8COgxEK2YrA1Fo0wGJ3rMDYlbhbTb44H1PaJmDSak1TKMroVIFHMKBI0le6BBgkyBFvMYpcOXiooU1pUGanplWCBmIYltW83mRIFiMAyZfgObZda0EuLaXkwRBs7KJj1wtnkWo6ipprAPLSElYJPVZwYyfNfFKBCtlwR0DUXHoJVv4YvcN9pb0EFKplZVO6GDEEgEiYZNJMf1sAnPyloIJdlIMjWGXz6qMWMzwuu9NlSKgN20weoN7Wx0vJe1DLVJDpUp+uhgZ/ssT57eOI+K8wcOqI4YqHKnT+WwY2Mae772qLeOA4tnsvePdABB1WAO5vexJJ+PTENXIaSCzdAYWmxsRIuYHUbHDNnOGnLL2VMJ+IKzUq1QoUEqrilSZzoVgCZc3OkxAwMyGSzBFZyFrwHpnTmJdagHdqIFaXgwRAYETtuAFZtW7NW7xBYgErAJAFtzO469cHsjy6c1m9NBWqZehCF9LEPoBMSokByIHgCMBBRr1KajS5US+phCiSAW1tYzAG/SBjqnI2RzC8NVaJCo7l2KECrUBbS6qSR2UKsBveMbpYkA/D6ecYCjSoTVRdLCSRSICga2gJqsO4DPjA3Z8vyjS7BBXy01e6ar1KQqEnXqdiy6rESItAjaMMGQ4r2VKnTTKVaZAHcCjs0Ju0uDBAJMkAk7wTOKOdfM16ppmi1RYBhiaWVvNmkGrmNto0nwHUOc+0pckKNMZSjTvUM1qaKqnSl6ake+O+pJEqCIkmwUuYOX3y3ZmSyVEVg2kxqga0nY6SYkE2I6yB0f2tcIrLl6Nao6uwY0yKdMKiKV1BVmX3WJLfATjf2ho44XlaNdAKy1AoNj3UpMuuRYSNMjAcy5f5Sr5ok00LKhAJgxJuBtv1wzf7jPTQtWIHT3Sd+gtJYnoLnphr9lHFzRFXJ6JqE9qoJAF1AbUd4A0EAAkybWx0elk+8HqHW42tCr07gvFv1XJneLYD5fzHDilZ6VWUK6pkXEKWX0m3zxa5R4J29Ukg6EWT0ubKPuf+XHQPbbwVRVo5kCO0BpvbqveU+ZKlh6IMEfZTXy9DIM1V6Sl6rE62UGFVVG5/tfPALlXgdGmCzgACJLE26C5PhbHPKmU7xC96CYgb+dsfQmf504Ys66lJ/JU1fZY+uAVT2k5InTQyb1T0001APyk/TACKNFQALWA+gxZWiMWanEs5X/Y8Lp0wdjVaPjAK2+GBWb5b4ibu9KnP6aauxHyQ/fAdrJx5rxtjVsBsDjxjj0Y8YYCNlBx6oGMIx6BgKnEOA0K4ArUkqAXGoTGA+Z9m+QcAHLIANtJKn4wb/GcMgJx5JwCZV9kWQO1N19Kh/jilmfYxlDOl6q/EH+GOgg41L4Dlx9jJRg9HMgMpldSfeDivxnkjiCyaapVLGTpIgfBlBvHicdZU42GA4HW5e4sBByrEDaFU/KDgZmuHZ5f2mXqDpemwx9IQMZpwHy3Uo1etMj4HEXaVFMiVPiJGPqStk0f3kVvVQfuMDc1yflKnvZen8BH2jAcH4PzlmKDSalZx+727KPs32wyUvarLHX2wUxCzRqAePvUwTPr0w7572SZKoSVD0/7LSP8AED98As17DUP7PMsPJqYP1DD7YAO3tEpMe9Sy1QQY7WgVbynRKn6YE8R4+lQEJSyST1Q1Af8AEwE/DBPO+xauvuVabjz1L/A7YGVfZNnQbIjeYcfxjAV83zBWKqB2YCxGliQNMR+ogfDFOhmAy996SwAP2KmYbV0A6xYCB0AvgonsrznWmR8cbn2ZZkb03kbwB9LnAecE5Zq5+ozfiEbsStQg6tixJhYgEwdvPxwPpfjEZqdGoyqrMFQvpIEk2Una+/XDlyfw1shUbXKisBTl5VVF31kkRbTpjc67YE8Uo06tepoirpiSVK77ETBIjxwAyieJTPat6moD/P1tiwnFOJr3hmWPSzn+VxiwcvERrAPVajW+v2wQynDrTrqERszGCcAH45mc7WyrfiMzqQFe4bknVEzpERirzFmsxmFyymu1cVQCpIbuliqFSep1WMeAwwcfyXaZdwRpCjVIue73vKdo+OIcqEOUyyhWiixdSDcktJJ/5p7v9Vd8AucucMqHOimmYFJtLMKoJAshkTIMG4w+Dkis6w3EnPoSR9amEHKUK4elWWmSQzKQF906iGU+B0kEeow3F2U2nfwY/bbAD+deRFy2V7U5l6ja1UKQIkyTeSbCcHOU/ZllamUoVavaM9RNZAchbkkRpAO0dcKXPHEHZaSEyolvOduokAD74buTONA5GkD7yApZ2Fla0wd4IwDRkOR8lT9ygk9CRqNvNpODuUyVNBCqFHkIwqrxUgSrOfLUI+s4v5Hj3RpJ6ERsenqPTrgGMjwx5uPHAdON94KRbxMD+JxZHEQSACJF/wCGAMk41nHpWMaKZ2wG4OMJx4DjCcBqRj1BjIx6cB6Bj2caxjCvngMxqTjYLjxhgPBj0DGgnyjG6kxeJ8sBsMZqxhOPA2A8Lx0ONteNQcezgPQ+PS+NYx4cBtOPIHljU41IwEugYjemDvjAPXGp9cBWrcMRgQQCDuPp8MC8vybRSqaq9oHK6T35BEzBBBkYOjGxfALVblene3WfcW32+mKGa5bYDu94+AEdZG84by048A8/ngOe8Q4ZmGpunYMQwKmCNisThPOQzlABTTrBQwZAB3SLa1PmflvbHclxjU7zgOOnieZy9JyaKqrsSXqIWK90Kskd0WFvPfpiLhucNRCyudZkEA92d7D9O9thjshyykEEAg9CJH13xQzfLeXqDS1GmQNu4B9hgOF82h2qIXVgdEXjaSZ3g77+WLPKtYLqQljqXUFgxqUGenh9hjrtfknKNE5dbW7vd+cEH/rio3IFJZ7Mug6API+IIOASGzayPyqqiLtDR5bEEfHG1Fnm1aqVFipDztYixv6zhsfkp5tV/vJuPCzD54i/3UrKIBpm+wJ/iuAF06tQQA0x1bf7emJ1zziFA1nx0/yOCa8r1hvERczbbyAO+IKnL7MfdYnpvH1GA//Z"/>
          <p:cNvSpPr>
            <a:spLocks noChangeAspect="1" noChangeArrowheads="1"/>
          </p:cNvSpPr>
          <p:nvPr/>
        </p:nvSpPr>
        <p:spPr bwMode="auto">
          <a:xfrm>
            <a:off x="63500" y="-809625"/>
            <a:ext cx="2733675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eg;base64,/9j/4AAQSkZJRgABAQAAAQABAAD/2wCEAAkGBhQSERUUExQWFRUWGB8YFxgYGBwdGRocGxceGB0YHSAcHiYfGBkjGx4bHy8gJCcpLCwsGiAxNTAqNSYrLCkBCQoKBQUFDQUFDSkYEhgpKSkpKSkpKSkpKSkpKSkpKSkpKSkpKSkpKSkpKSkpKSkpKSkpKSkpKSkpKSkpKSkpKf/AABEIALABHwMBIgACEQEDEQH/xAAcAAACAgMBAQAAAAAAAAAAAAAFBgMEAAIHAQj/xABLEAACAQIEAwUGAwQHBQUJAAABAhEDIQAEEjEFBkETIlFhcQcygZGhsRQjQjNSwdFDYnKSorLwFRYkgvE0U7PC4XODk5SjpMPS0//EABQBAQAAAAAAAAAAAAAAAAAAAAD/xAAUEQEAAAAAAAAAAAAAAAAAAAAA/9oADAMBAAIRAxEAPwDuOMxmMwGYzGYzAZjMZjMBmMxmMwGYzGHC/wAQ4VnHPdzKx4BSn1Go4A7VrqoliAPEmB9cCs1zZlqe9ZT5L3j/AIcInMHBq9Ig1YbVIDay0/3gCMBmyLEX8cA68R9o9Iqy00ckiJJCxbe0nAHOe0fMEQmhLbhZPrLE/bCvxLLsjBQTf+WL3B+DHWxe/d+s4CDO8w5mt71WofIMQPkIGB/4Kq3Q38Ths/AAHbGxy4wCL+HqNrgCKalmMxYeE73GDWQ5XJppUdlYVFDKFmw2vO59MS8GpgPVJEiQCN9QLsCDHSJwwpWUgKgAVbBVM6QTt6eGAG0OCU1HujFj8EoFgMXtOIq+2AHcoZaeI14t+W/Tzp4ec1lPy6hJYxSPWBsf3QJwjcqUS3E3UMygq+rSBJEC0x3bgedsPNfh9MU21EsxpGNTk7KIIBO8+GATdBONhlicXKdDrjeMAB4pS06fjgbUSNsFuNtdY88Cy2Ar6MaJSveP54nO2IQ18BQz+QBPhgBluGl2IJHvaRPjMThuzgEYB5EgMWMwtST6CDgBHEeGNRYKxBkA28xt642/CmbdMXOPVleqCrFgEUSfEADwxYWhecBQSmww4crZHiTQ+WSvpgwwICSLbuQCAwggeeA60sdu9mluH0/7T/8AiHAa8tvxWR+KXLlOp1kVB/cUofT6jBvjvHEylLtagYrIXugEyfUi1sEJwke03jlNKP4dtWt4cHTKwGgyfHAPGMwocM5vpkwXYSf1CRJ8xJsYEfzw10asjr8QR9+mAkxmMxmAzGYzGYDMZjMZgMxmMxmAWOdEk0R4Fz9AP44WRQE/HDXzEVLopN9LEXE3ZALdeotgCcoS1kcxvCtb1tbAAcyn/EqOnX+43zvgvQypXcMO6ANUTcTsMVfw7HN6Sg9w2Zgsd2xuZ+mDFbUTrYqJCgBQ5AhY30kbYCg1K+IqlKMXKlQBgDqJadlnYTfUVjY48zGgCSWgbmFH/mb1wC5yrlqRr1TUEx7oKlhd/C+GjOU0EBEKQWtEC56D/W+EfhPO+Wo69PaK1QgntRKwCTbsxPXc/LF3inPi1EASpS1EyDTLaxfVpiqAADMTfYfEGTROIalKMLVLmisBqlHXrqXTEkAXQx4+PwxZXnCQNVGZi9OopuZ2BAPQ2MbYCbleih4nU1sAArG7QNlG8jDk/GKAQqGX9mRYE7gCLC3/AKYQ8nmVquQrOjk9aKqxva+kkm3ji8vBBUPfZ3HUFmIPwmPpgCKi2+I3EYkqVkQQWVY8SB98UK/HaC71V+F/tgB/GP0epwPKjGcX5gotEFrGfd+HU4tcE4bVzdM1KJpKisUY1HMzANgqMYg+OArdnbEApX2OGAez2s4AOaVQxC9ynVPveMslsAzyM5vTzahj+moroQYAgspa8QPL7hFmdo/1/wBMAKa2q/2j/lxbzFerlnanV/MNu8HJWCoI0tp6g9fLFL8YkVAJBcyNoHSDf6xgAlazYZk2wFfJTedv9dQMG6TSBEH0IP2wEqYf+RuanprQoBVKvVKyZBGozbphAawFoj+ONanGK9IK1Niqo2pSBs4HifhvgPo/VhS9pPCBVywqDTrosCJtIYhSJ6X0n/lwXy/GaS00NStSBKKSS6KCSoJIE2GFD2ic1UalBaFGtTqF2l9Dgwq3gx4tH93AWjwmmtHSKTCrTWS7NpJlmAaGPeuvlMxhq5c4gtalqUEAEggxv7x2JjfY4HZThlR67CuFcAQWBgEFRKhCWDKxgmNMFdzi/wAF4H+GZwrDs2OqIuDYbyZsPLAF8ZjMCeI8wUqTaWDMymbAW7urqR+nAFicZOFLjPMiVKbUyhWZN2AI0AVCRAYSBgCM4yVRTUuGYgXqv1g7KF8fHpgH3M8apUyodtJYahIO3y38sDeOcy0lpjTVWWaJSooZYBabgjpFx1wpcW4trRGpnVDmmO0GszE21sbHzxR4zmmolSCwVhtpVO8phtlFjYjyOAYeG+0Mu5UozKCLqNTEFAZMQN/AY0zXNWZtPc2PuhR03L/HAviGdKI9QBCQiEK0tpBjVUOonqYjwAJwI4Nn9NDMHUacaSGRAzBmJ2G5mAPIYArT49mnpBe0LVtAmGBImLns5InAbMcIzDUaWqB2Q0OYqHURUIWdSCYmN/tipmOMZmnmVd/2mlJRTIcaYVSJMkjp0JxPzfqplEVWSmSat5u7XPn3bAeGAs8EyLqajrX0HUKcnTT1OgI0Ke0ljHgIxBnubTRqtTPaVGQlCS1OJUxaabGPji9y7TP4ZC9PL1kaozN2zKrUxIDVAWnXNzYAgxczZF4lVQ1ahSdBdtEyZXVa5vt8cA18O5vavVRSiDvMdRklQqtNhpDHTNp8MTVeM1atYIh15d6HbFOxpmroYaezurgtqtO0Xwk8LzjU3SokBlckA3G8QQdwRIPiMMNfKmvdqjIKtNGbSqqhCmmRTQaRpVVZoAkE6JJuAFBOBq9arSbSGSnUIMKiytUKrtCgadEEiMQZ3gtFczToqDp0ai8pLzSNQOJWEXpBJ2MnBGpwuRTJet36QR3LCGTTUbR+z6dmtxrsIIBgEbxaaRNRarlqACLqVWEOmpADpAZINQSRcBSANUAKH4dDWalTLAgHTOmWqDddVNoggQCJvFrzi1Qyx7+mqKgpGHDFtDbgXgkL7w1EqB4icRZum5rK8jWjKs9kqoSCx1DTAZRHqcZwxDSbu6HY7XdSIA3izCGBKGfpgNspzBTVvzO0VYsqgNcmf1MukRF7kR52uVOcO5EZp7xJqBVP+Br4l9nnBTmMwwFdqBCBgy6bnWLX28fhGANOlU7UU21N3pCsYBm83sCQQZ88BJnc+ai66WpIIDo2lonZgwRbE2IIsStzNhrNVIksY9T4T0wWytPRcqNLLpPe8VUAmAepVxbpiWnw5xCmAGUt7oaIpknciDEj4TgAbZI6iJ28fSf54697IMvpylayE9oYk3k0kIjpG3yxzp8kQwDtFyNUAe6WU+vux8R8W7kklaD6FLaiAbar6AYke6RG1uuA6pQLBh36Rv0ALEev7xtta3nOFZqiOR2VWk9zIqQjEyIUlQpkd4g7yInGuQr1zXprpcd8TKEDfUQSR0E+cemEXiKZmlUfuNAJMhdQCs1riYEi09cBHzlnhSzbIyaToTUFMgSgsCTJEAXJOBKZ+gwu4/5gf5Yt8Ry61yr1Y1mmp8DEEC3hAxSHL9NvdP1wBiroGkLToMuinE0x+uQe8sMbCd+uK75ShUP7FlO4K1SJA7M7VFcfr8R7hxfThNNUA7wOlTCtuQPBlImdfxPTERydMCRqWBYGncE03TUdJk+8CbfpXxwFSnwsMQKdSqvdDd9FNmmDK1IYWIkDwGJaNXMUkPZ1qVQTdSpEzbV36YEbXDY3CTpIelKhFFmX3HDAXpxFh6mfXFipSZKUMAAoVAQQSQCRJ23jwnAUsnxOpTf/ALJSZjaBTBPwjUZJww5f2g00gVKVSl5WH0bSRgHkKkVki/fUx6HpbfBWvmalPJqjGtTdey217Ckae4EG6mR6HwwHaqVTUwNxY2I8wPC222LCtP8ArwMYVeF8wA1NEBCDGlmKMVjVr0FSswTsw8wNhbyfNNNnCjZmI1EgXlunwEeuAM5pmgaf3ln0m/0wh80VGOZqxUCwQItP7NfPY7eG/jgxxnmLTmKdO+nWARAuRUT6T9sLvOGTjMu7Uah1kBGtpYhBcd4dB4dMAKzDrHfzE32BkA7bavDrirTrlaqtTJqBDIPjfra3UY3zVMUwzNQiIMM6ajLQAqySbkW8B64EVOYApLImmVKlSVAvubsDNvDAHc3xcI6xQKompwrPBLQCWNtgOl98U8xnKhpBHppAbUGqOWO8xJJtpEHyB64BtzMxNkpiZN77iD+pt4B+A6WxpW4w7Ahqg0kbAEi5uP2YK9bifjOAZW4lmJJX8OGuG0qTZbdQfBhHgnlihka+YSmOzrFAytUACrNtOoTvN5jyPjim/GspbVVzZ6sAaajUbsRIsC3j62mMBK3E1KwGedVjII09F0lhfzn0GAP1sozuzPVqPUC6iYAIh9IPkBc3jbcY2p5elVWn2lR2crqM1ehaDdxCkDvAAkkAzFsLIzIPRp6Qo3HW+q/W30xKS7WFOufSQd5k/lfDYbDAGhw3LAyzKwIQgGoJ/Zy094bv0JWAIkTOK/FKdDTFMgMGJnvEFQ1SALWkaNz4eZwNGRrR/wBnqnzYuNyVAsU6ggeJGMbhdZ2A/DoC0AAuOsgWNabwb+WAJcIytDsdVRxrJcBSWgDo5CAtMzB2kCQb42zVXIiYDOBq31SAS2ncgSoKyBa3rgXxPhNeiFNamEp6gO4wM21Wud1vJwdbnfJQA+SZwsAaqiGANgJQwB4YALxLO0QHVKCBtIUaqcMrajIJ1SpCnfed5i8Ofr5Z2mSoBU6dESoZu73YBIBUajcxvhtoe0jJAknhytJlmY02Nzc3pjUeu49cX+Ie0fJhtNPIU6oAF2VFiwIAmmxgTHS4tIwCJqoxaoxiBd32D2HgABJ8vUyNsoqMZ7RhMmJkhiZO4PQLeTfqcNGZ9pWWB73CqHl+z/8A448pe0PJML8Ly8f+5n5GnOAg5L4xQyL13qd6aKhFADFn1iQAYBjcyR4TgPwXMrUrrT7CipJLBz2xIO4Fq0EWsIwy/wC9fDag73Dsut4u1If5VkDzMYGHMZVszTrZcUcsgSCnaBmZiTsqyZIIEQNsBLxLgyBVKsVgosLIWSyCQXJYCIEFmiBfpiWvwlTDMrlio2LCSEqCbtvI6RY+uK+e5gQ6RqLaXWe4wA0kGLgeBO3TE2f44qomsVJ/MXuxujsCZNQfv7x0wE/+wqYa1FLtuTt+aBAEnoYw08khUVwFVdTJ3RTkXVEUnaCCxPpqxz9uYQTaixkzdh4g/uth69mefZ1rflKsMm5ExobaVE7DYYB2yLgkd3dQ47qrANuky1vHqMLGZzoNaoNJUK7G6owGhT3l2YSKc2PXDJQzZLKNSXI8juJEET9txhcrcWqFrVKRE6QCQTOgHvk+6TcySJsIvgErnLherMsyKO6lNYZkUqChIguwmYew/d8Dhebh+YQytKof7Klh/gnHQzVds4Y0anWmpNmUBlzCiymGhY6wcWnyrVUdgtIhRUUsFKVAZFRwRUpv3S+pSInz64DmTcQqoPzKbiNiwZYG8d4eN8bZPjMmBIgFjB2AEk226D1Ix09MkAxXsKYGvdKmkQCgj3UuS0RO/XphQ5uoOcsC1PTN5LgsZqroBXtH0dw32Ejc4AdS41RKwXIn95b+Ym+LH+1KbiDVRgfEx59QLz/HCweXcz/3TNB/SVfr/UJxWqcIrpvQrC+5pv4nywDCcwpI077jb+eDOX5mzPaMsk2Dr+Ur9xgCCdKAndRM+uOd1CRv3SPGx3Pjg9lMx3KMqrDsyIa4MVW8/IGx6YDo3DagWt2hu2svGuQdQI0yekGD5YH1uGmk9mFzNtr7RuRBBg4QnEbE43XNMP1H5nAP3FuL6mpV3JjUahYCAfy3cD1kC3pgHX47ms+mh2ZwJIRVnZT3hALE3ib7YCF2qU23IQqYJP6nCbdbmOmNuA16lbOU1Zi4ZtME2bukAGbfyt4YArT5VUHvirGrfQwtqH9QX0z8cZR5dWb0ydt6hFpn98Q0dPEjzxK3LnERYlNt+2y46f2xi3xjlnN9p3K1OmoSnIbNKhnsl1GNXVtRnrvgKWX4Amxp0zYSGdGO4kwal7SOl7wZAFqlwFBEUqewBkAj3YLd1SRfvWti/wAM5ZrCgS+YoFu2Xv8Ab6+72bApIkySQdO1pxcpcC1VKerM5c/mIY1GTDgwO7udvC+ACNwRhJTSsgju6xY9f2XvQLH6Y3fhl9WoAzJuQCxOqbhYPkLwMVK/JdNqtQ/jsqO+xKjtGKyxsYW0bfDF2nyfRfKLRXO0GL5mVZabnUxpBRTC7zeZ2vgNFQBQr5hIAgSUMCAsd6qJkKCZ3N98bMlOmQrVkBSLEKriJIn84nZjuPA+eIanszSmJqZzSLg/8M8bX/V4Yu8f5YytbOVWOcdXZ/dp0C0EKBAbWJsN4wEGWFIsOyqglQSOzcAgKCxiFYAAFumzHEdDMUJUU37yju6CdQAOqwXL3EyeoufHF/g/LOVy1ZmOaqljQrGGoR3ezhm94yQDIB3xOns3y3YGqa2b7NELX7IQAuokKSenhgFDmvP9rSBWoHUVIIhu6SrEXZF/rWvHkLBXqUpBHXHQebOVKVHJ0WyzVagqMHOvSTHZHSQFAizGReIwiae9fAR0qNvp8t8GH4RKNUZ1X90G0mI3AgXxRpqsdQdR9IIv5ztjqXLfCOFPlaZzlSkKhk6XzGggT4Bxb/XTAcfFCSFN5sD4HpfYjFSMdE54yPD1qURkezP5kMadUvI7sSdbdZ8MI9PIFmsDE3PQXwEc3ToIj1km/wDrwx5WYTHyPT/pi3nAp0x+m3qMSVAlRe6sFfAgbn+sb/A/+gGMlme1opTaC1J1m4Pc0soO5mGIX4rhg4og0UY3NNmPqajqfqhwkcHrGjVWoV7kwwBF1NmHrEx5gYc80AWeHB0BFA8hq1NfprJaP6623gKD0/4fdcM/IPEVpLWBVTIUjUYPuMDB8wcLTC+/Uf5lwwcn8IFYP39BmnF4BGkkjbeFt6YBzpccpllBVLkCetyB5z6+XS2FTOc4E1CtZaT6SV7wI3073iDY2204Zcny2oYRU1QVYgEbCJuP622FbjHJaNXeawpsYOkuv6lkEauliN+h2wE3Ds0tXMCpSVQFSm2nUBZXrKQC5AmTMGOuL+ZGaCFaVGkoYkkFyfeABuP1WJJvJY28anCuB/hjpJVyaO7RF8wYaxIHdqeeL7ZjQA1o0ybxG7ESFsN/rgKNLN8QXWxy6uzOzrNb3QWQhII90KmkHzGBfN4D5ZW0VFdKaKdVIqqg1KZ0l2UF2kCwJAv44Z+JcVp0WVGOlmYKs7Enpa46XNum+A3N2cV8jV31DST4R2qDr1v4YDQsvdLopkSCTbYeIAxVzNGkRIDjvAHsyZBJHWRAvG8XwSoN3VCwQFAjzj7eWK3EOJwGkDuOLT70MGExB3IOA9y5EQWzIAX+kL7jf3reH1wu8w0gK9ECINM9BvreTt1/hgjluKmqhV2nuWMAAX8tusereWBfFyRUyu86HF4mzvgBBA8d/iAIn59NunWbYuVLWgkz0/1GI2rMd2PzOMp1PE+d7jbwMjAW8k+mhmoMdxI85rKI+R+mIOU6MZunJOz9fCi5xUq1SKZXoSPpP8cW+VwBmAfBKh/+i+Al4BwEZh9JfSAszAPgOpHjghzDwMLqqF7oKVPTAkxQpAmZtvgdwbihoywi6xf0np6Yv8w8UYvVpECCyNPWexp7dItgJ+C0x+FW4E5neT0oVN7ED4T8ME0oAvThgTrp/vSfzV/qxt54D5KtGUp9f+JNh/7Bv5jBLgtNjXpWMa1PyqL/ADwFrhdcIrMKKNLNJNTwqMIjs7eknFrI5AZmrlUZWoD8QxmnU73cy7PIYAaTMDbC5w7iMAiDYt037zHDPybmg9fLAj+mrj/7UDp/awG/MXLymg5U12IDHv5iqwshvBeMAc5wsvm6x06gKpHvsJ0qoiAw88OnEeGOadYgADQ5mSZimbWH0PhgPlMkWzOYYKCBmKizN51AfPYYCgnABSq1W0adOTrOO+x3Vqeq7Hx+uGjjvKOSpZCu65XLhxTYhtA1KdNiDuGkzipzEhWpmgTJXhrm21y4gDoLfQYJ8wVweF5nzWCSf3nUCPngLdDgeXyr0uxo06RZXDMihWYDT7zC53m5wC4RyVksw1LtKMl8v2zMHcEs1WJs1utv5Ya+LIA9IW2qf+T+eE7hucr0+yenTpMDl6aSwM/94ZGtd2O48rYCvzv7P8nlaSvRR1Y1NN6jER2VR5ufFRho5L4PSOSpHShYiZNNSbMesSbePjhQ4/xfMZuiEalTWGLKyVTuNVFlPebYF9puo3nAnI+1yvk1GWWhScU5AJLBjcm8GAb+GAIe1HhyU81l9IA1VRIAAG1IbBREztJ3xrTprl+BipbXUWAYE6qpI+SoW/u4Dcwc4tnq2W1U0plaoJ0sTOpqY6i0aOnnjbimcReE0UZgxYIVAe4YMSZXQLBdQN92XxwCTVNziIMbkXHW3n1xtJkRv0tM+EDxxrSzjKhUbN73yiPLr88BLRGk6tPu94WtP6frBwwcFzdoYyWiPgpX4kgC+ALUKiopOoCp7t94ttM6ZO5EHpti1k6tiZ6wL9AAAcA1VFk/H53X5YbORaDaKpD9kYQXPWGgzF4E9BvhOyWZZ1DGfOB4Mon0H8cNHK9Nir6SQQ1NwJN2p06rgQPeus6TAsJ8CDumfpBgDmEJGru9pJMvqU2M2A07YBZ/MImZZ3zWlC2oK5dVEhIUSNJHdJif1nEWYyyrRpvT7OmrU6oOlhTQsQQhuwVhrJMmTCAz4w/gA/a1QA1M1WHcN4J7UsSCAEKhZ3mADacBn+0B2qwyV1/DhS2qRPajUZINpCkA7YDcQ5nQ1Fy4Smy1lOsgfpYMpChROtpYC3Xzwvca5jRO6hBaAGj3QFUKFUAgKvdFovAnCxkeIOKva6u8glZ2lRK77xG3UwMAf4g2fot2Taq1OkxFN2G4UiCJOpR3R6RgrnOKtX4e71iULgBQTYntlmBctIDEAT7vlhO4lWEAkBqpbWakyIZVbTe5IfXJ8Z3wRqcaqZnMaz7zuAiAmFdwqM6joSb+rTE4AlX/ABVDUr06nZuy1NUlVKtT1FBEHdlJCkEFSOuPMzxfXSJ92o0EhiB7pUG5ix0kiR5YEcy5oPpbRB1N3iQSqwhWn5hRO4G5AAAAA85sVMx2hRKYL6tCCEEm8AzAm8esdBgHSqy5ZAKjhnYKirTGzDUSXnqNarboMU+KGamVIiQjjcH9T9QT/PxxFzKp/EUqb1DUKsCDpABV1pwe7ae6ZPWRidMzrfLswAOg26CDUE36mPvgAoQ4koKL6p2MeE9Ph1nyw2HgdAm1GtBNprLP+TEPMfBqdD3VcXFi4Jupv7o8sAoZwAjaBP8Ar1xLy/mFp1S5TWFRyVkrqGmCJFxY7jBji2UVclqG7sgv6s1vDAbhNNVqENeaTSB4FNUfIYAueYclt/sxP/ma2JK3NGTdy78ODMdz+KqjpGwECwAxRbLUf3X+uI34fSIJ7wjAGafOGTVQo4cQqsXAGaqe8V0knuye7aNsW8v7QMojBlyDhhsRmnOxB6oRuB8sKOTpoHUk2DgnyEjf4Y0SkgEFvTSZ6eWAY15q4eAB+Aq22P4ozf8A5cXMjz9k6LU2TJ1h2bOyjtwRLqFJMpewEemAIK9iVWtAltakga9QVVsfeiD46d7b4E5dUFRNZBTWA3hpDCfhE/DAdGb2tZR1ZWylaGUoYdNmnyF7774gyfP+Qp1GqijnNTOahGunGpiWNp2BuMc/4jl6uqXUCDBICgXLEe7YggGD4DwjFR1M/HAdNz/PvD6xclM4pqUPw5jsj3O9cSff7xv6WxNW9oHDqmXfLkZsK5UkhKU91gwjvREgdMcrXr6Y2o0mYx1OA7jR5+oZ2r/w9OszIjMysKa2LU1kFqgG4GOd/wC9uXBGtaoIpJSYIYui6dQbWengBcA+QtezCkRmawJ/oG/8SnhAzaw7ep++AbM/zVSK/lPmAYvrfUNpERpgz62nxwI0/nFzuWO3oTa2AhFsFM7ntFVgB7rnr6j+OAtZWqzZmiCf6ROg6NPT1xBn88agpLqJCUwFnz7xgTaJCz10jECZo6gwJBEEEHYgDbzxvRpp+skAAnuxJMWW9hJi94E2O2AzI596FVKlNtLKZBgGCbSJkTj0DMVqxVQ7VWkMEBZjHvTFyN9+mIXpjoJE9WH8hiejq1EqdGrqG2k+sx64Bj4LyZVIDZwvQoyFAb32A6KL6QJFyLT12xc4fxA18yKeTU5egCQipuYBuxmXdokkk28hihxvjPZKaVOSFY01J6qAdTb+87sXJ8/LFvkvjqZai9UqpcVFUMegKMQABvdT8vPAHM729JyuunUBhWikqkgEMJKwdwNyZjrjfK8aSl7nccOrDVDDuoyREgkEOeovilmeYxmKLPH5gtYbzN/9emANDPqrAnqd+owHRXqU6a/iFqhHYaajEFixsQIcsEWdlWI+GI83n8wcqUPZMXapTaAyAqaRYMDJKsSGUg6t7RGE7i/NyVgaOnTTVlYabE6GBv5EavicFqvHqdOQxcqKy1FUEGx7/ZiWUEyHGuSoDCxJsHNRlCpcsJ0HSfWSIPhscTcJ4ZUzFRaNIAu5O5AG25JsABJxNxttFdmU7wZGxBUd7a4b3oPWQdsFuR+L9lXZlpKzlYUyRFwWAABEsBHQAT8QHcxcv1sq/Y1hD0+7IMoVbvKymBIkv8ZEAjA6i4UyZYC/hcAxB396PXDzzNmRmNT12U1tJ0Aam/QtpVVCiQx0sYV5Chu9CLWpy0MdCmblSdvCNz/PAX8uFcU2qkpThh7hfXpY2QSADBAMlYifAYr8WyXZ1IWnUQdA5UmPE6QBuMGuXCFp9oAr9i+syQTAI1dw2uD728qI2OAeZzBLEkgsxlja5O5tgC+WrNTNJ9yaMS20d+B6CBHpgrleHvV0FHp0yi2nXealTaFbwMz44HZ9YTLsBY0EvFp70z43nFxeMVqTBlJV2WWOlbzUdpErb3jt5+GAfBFiABecU+aOC1sw35SaxYzqUfC7DHRG5YoH9J+ZxXq8m0WM6qg9GjAcc5s4fVo5alTqppJYkd5TZRH6Sf3hgLyjWC5umCiNrOjvrqA1DTYG03j0Jx1LnX2e66Q0PVbSZBPeIBHem4tZflhL5d5LqLmabdKbo58wGDQLXNsA8vwOkRfLUP8A4cfZhiu3LdA75Wl8O1H2q4m4xzYtCqUcgHdVKnVAMdBBmCd8eLzasAwCIk91hHziem2AojlDKk3yy+emrWH3Y4jqcgZQ/wBA49Mw38UOG/JuawDUgjqbgjUAbx4eRxLULLIZVmJ9/pt1AwCBU9neWOy5geldT96GIX9m2WH6syPXsW//AFx0BQT/AEbfAqev9rGEibo49V/lOA5o/swodK9ZfWgh+1bEbezBTMZn4Nl3H+V2x01mTrI9VYfwxovZT7yj1IH3wHK6nsuqC4zFL4064/8AxHER9mlbpmMr8arqf8dMY692FM7Mp9CMT/gRgObcp8vVMhWatXqUDT7JlYpWVjcqwOncju9Mc64hlpqOV93U0ehJgx0tj6JzHDRA/tL9WCn6E/PCjn+A0ZJNFqja2mGYbXHlsVUTHuzgONrlTjfOr+Y8+O/xx1ylwWjTZHWmVMtuWO1Nz1MSSFOOW58fmMIFmPQdD474DfgKj8RQkSO0WRvabjz9MUyjW3tF/C3XBTgR/wCIonwcH5ScGuMZaklGs4ADu0HvH/vZNpgWB6dcAqave+N/jgnk6WpHBJspI8J0u1/Lu/XfYEaRAY+Mx84xuGwBOtU0K4ZZ1bGPMifXAhaxCsk91mViPNQwH+Zvni5UrkIoJlQCAPv98VHy+kKx/WCQOsAx9TtgLxzelYQkSL/yxSeoeuL6cCr9itXs2KGYgS0CDqIF9JmxxBS/LhmW5EoCLHwcgi6+HQnyBkIUXQJIBY3CnoPE+ZHTwv4Yl/GjQ4e5brH6pnV5HfFR6p1SZM7k7mevzxHWY/LASPnJUI1490+E3MeU3g9fU41y2dNMyhgjYjcTafliq1SRjSMATzPGmdE6MkKCJEqvueUqdV4G/wAohU1qoNlWTA8WiSPkB6AYgp0ou3yxtTXtKiqCBJAkmAJO5PQeeALVMyFodmtpN/HAZmvv9MEc5l2QlSLgXF5Frgz1HytacCYwDC2dU0qSs2ohSpGkjSATpE/qJknExzQcLF9KkXn99j9iMC0yzG4VvHbyxfynD6gFkbAfRvZZkD9pTPqhH2OPWfMiIFJvHcfLBAzjDgF/jn4qpQamummzkLqCl7Hew28JOwJOF38HxLLUlpr2VZRqkCm0nUZuWgKI7trn426CMUc5m6iyVpO0eBWT57iBgOUU+BZp9bZilMuXTX2vdYyWKimYAJiZ8Bgq+WPZGmzZWnKaQ606+pTHvAtUFwTM/TDJm+ZsyptkMwf7v8CcA83z3nac9pkHg7TO3WYBvgAnCONVaWU7HNNq1WoqrOurUY71QADSjkmZ3MTtixzNVz2apLTo0krIVlmSpTdiSWMCKlkUHTtJi+wwJ5454OZSgqI1KFbtUZRZjA7pjaC1wQYMHCo9NRDBdMKtwZEkQWk/P4xgJ8/wXPUu81DMU9gSKTqO6oWZQRMAX63O8nDDR9qdf9m1PK0REEulaR/cYvPnipwXnOhR166dfvOSvZ5qsmhTACd1hqiNze+GbK+0vJxDnNR4PUFUf41YnAH+Gc2o+VL5c0nZEJd37RUBprTL+9LkMHJUm5i8mcZx/nCjSUNr0VHDhFAnUVqFNbWhR3LSb6o6ThT4tzFk64C0GdNXeqItNFFQqy6Z0hQSQWWSDYm0xgLzJlaleqzM4AsAsRtvZRA70n4+OA8yntBrKy9pDU9VyNRbSTBgM5BMbdMXMp7QwGgqu0SSFM2kxoIEGRcm2BOU4etN1LKlVdQYoSyh1XdZ02mf+uDFXjlGk1Q0MnSQvoAFQLUpoFVyxEgsWLt4e6B6ADuT5tMB4DqI2axIMiNML8COgxEK2YrA1Fo0wGJ3rMDYlbhbTb44H1PaJmDSak1TKMroVIFHMKBI0le6BBgkyBFvMYpcOXiooU1pUGanplWCBmIYltW83mRIFiMAyZfgObZda0EuLaXkwRBs7KJj1wtnkWo6ipprAPLSElYJPVZwYyfNfFKBCtlwR0DUXHoJVv4YvcN9pb0EFKplZVO6GDEEgEiYZNJMf1sAnPyloIJdlIMjWGXz6qMWMzwuu9NlSKgN20weoN7Wx0vJe1DLVJDpUp+uhgZ/ssT57eOI+K8wcOqI4YqHKnT+WwY2Mae772qLeOA4tnsvePdABB1WAO5vexJJ+PTENXIaSCzdAYWmxsRIuYHUbHDNnOGnLL2VMJ+IKzUq1QoUEqrilSZzoVgCZc3OkxAwMyGSzBFZyFrwHpnTmJdagHdqIFaXgwRAYETtuAFZtW7NW7xBYgErAJAFtzO469cHsjy6c1m9NBWqZehCF9LEPoBMSokByIHgCMBBRr1KajS5US+phCiSAW1tYzAG/SBjqnI2RzC8NVaJCo7l2KECrUBbS6qSR2UKsBveMbpYkA/D6ecYCjSoTVRdLCSRSICga2gJqsO4DPjA3Z8vyjS7BBXy01e6ar1KQqEnXqdiy6rESItAjaMMGQ4r2VKnTTKVaZAHcCjs0Ju0uDBAJMkAk7wTOKOdfM16ppmi1RYBhiaWVvNmkGrmNto0nwHUOc+0pckKNMZSjTvUM1qaKqnSl6ake+O+pJEqCIkmwUuYOX3y3ZmSyVEVg2kxqga0nY6SYkE2I6yB0f2tcIrLl6Nao6uwY0yKdMKiKV1BVmX3WJLfATjf2ho44XlaNdAKy1AoNj3UpMuuRYSNMjAcy5f5Sr5ok00LKhAJgxJuBtv1wzf7jPTQtWIHT3Sd+gtJYnoLnphr9lHFzRFXJ6JqE9qoJAF1AbUd4A0EAAkybWx0elk+8HqHW42tCr07gvFv1XJneLYD5fzHDilZ6VWUK6pkXEKWX0m3zxa5R4J29Ukg6EWT0ubKPuf+XHQPbbwVRVo5kCO0BpvbqveU+ZKlh6IMEfZTXy9DIM1V6Sl6rE62UGFVVG5/tfPALlXgdGmCzgACJLE26C5PhbHPKmU7xC96CYgb+dsfQmf504Ys66lJ/JU1fZY+uAVT2k5InTQyb1T0001APyk/TACKNFQALWA+gxZWiMWanEs5X/Y8Lp0wdjVaPjAK2+GBWb5b4ibu9KnP6aauxHyQ/fAdrJx5rxtjVsBsDjxjj0Y8YYCNlBx6oGMIx6BgKnEOA0K4ArUkqAXGoTGA+Z9m+QcAHLIANtJKn4wb/GcMgJx5JwCZV9kWQO1N19Kh/jilmfYxlDOl6q/EH+GOgg41L4Dlx9jJRg9HMgMpldSfeDivxnkjiCyaapVLGTpIgfBlBvHicdZU42GA4HW5e4sBByrEDaFU/KDgZmuHZ5f2mXqDpemwx9IQMZpwHy3Uo1etMj4HEXaVFMiVPiJGPqStk0f3kVvVQfuMDc1yflKnvZen8BH2jAcH4PzlmKDSalZx+727KPs32wyUvarLHX2wUxCzRqAePvUwTPr0w7572SZKoSVD0/7LSP8AED98As17DUP7PMsPJqYP1DD7YAO3tEpMe9Sy1QQY7WgVbynRKn6YE8R4+lQEJSyST1Q1Af8AEwE/DBPO+xauvuVabjz1L/A7YGVfZNnQbIjeYcfxjAV83zBWKqB2YCxGliQNMR+ogfDFOhmAy996SwAP2KmYbV0A6xYCB0AvgonsrznWmR8cbn2ZZkb03kbwB9LnAecE5Zq5+ozfiEbsStQg6tixJhYgEwdvPxwPpfjEZqdGoyqrMFQvpIEk2Una+/XDlyfw1shUbXKisBTl5VVF31kkRbTpjc67YE8Uo06tepoirpiSVK77ETBIjxwAyieJTPat6moD/P1tiwnFOJr3hmWPSzn+VxiwcvERrAPVajW+v2wQynDrTrqERszGCcAH45mc7WyrfiMzqQFe4bknVEzpERirzFmsxmFyymu1cVQCpIbuliqFSep1WMeAwwcfyXaZdwRpCjVIue73vKdo+OIcqEOUyyhWiixdSDcktJJ/5p7v9Vd8AucucMqHOimmYFJtLMKoJAshkTIMG4w+Dkis6w3EnPoSR9amEHKUK4elWWmSQzKQF906iGU+B0kEeow3F2U2nfwY/bbAD+deRFy2V7U5l6ja1UKQIkyTeSbCcHOU/ZllamUoVavaM9RNZAchbkkRpAO0dcKXPHEHZaSEyolvOduokAD74buTONA5GkD7yApZ2Fla0wd4IwDRkOR8lT9ygk9CRqNvNpODuUyVNBCqFHkIwqrxUgSrOfLUI+s4v5Hj3RpJ6ERsenqPTrgGMjwx5uPHAdON94KRbxMD+JxZHEQSACJF/wCGAMk41nHpWMaKZ2wG4OMJx4DjCcBqRj1BjIx6cB6Bj2caxjCvngMxqTjYLjxhgPBj0DGgnyjG6kxeJ8sBsMZqxhOPA2A8Lx0ONteNQcezgPQ+PS+NYx4cBtOPIHljU41IwEugYjemDvjAPXGp9cBWrcMRgQQCDuPp8MC8vybRSqaq9oHK6T35BEzBBBkYOjGxfALVblene3WfcW32+mKGa5bYDu94+AEdZG84by048A8/ngOe8Q4ZmGpunYMQwKmCNisThPOQzlABTTrBQwZAB3SLa1PmflvbHclxjU7zgOOnieZy9JyaKqrsSXqIWK90Kskd0WFvPfpiLhucNRCyudZkEA92d7D9O9thjshyykEEAg9CJH13xQzfLeXqDS1GmQNu4B9hgOF82h2qIXVgdEXjaSZ3g77+WLPKtYLqQljqXUFgxqUGenh9hjrtfknKNE5dbW7vd+cEH/rio3IFJZ7Mug6API+IIOASGzayPyqqiLtDR5bEEfHG1Fnm1aqVFipDztYixv6zhsfkp5tV/vJuPCzD54i/3UrKIBpm+wJ/iuAF06tQQA0x1bf7emJ1zziFA1nx0/yOCa8r1hvERczbbyAO+IKnL7MfdYnpvH1GA//Z"/>
          <p:cNvSpPr>
            <a:spLocks noChangeAspect="1" noChangeArrowheads="1"/>
          </p:cNvSpPr>
          <p:nvPr/>
        </p:nvSpPr>
        <p:spPr bwMode="auto">
          <a:xfrm>
            <a:off x="63500" y="-809625"/>
            <a:ext cx="2733675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CEAAkGBhQSERUUExQWFRUWGB8YFxgYGBwdGRocGxceGB0YHSAcHiYfGBkjGx4bHy8gJCcpLCwsGiAxNTAqNSYrLCkBCQoKBQUFDQUFDSkYEhgpKSkpKSkpKSkpKSkpKSkpKSkpKSkpKSkpKSkpKSkpKSkpKSkpKSkpKSkpKSkpKSkpKf/AABEIALABHwMBIgACEQEDEQH/xAAcAAACAgMBAQAAAAAAAAAAAAAFBgMEAAIHAQj/xABLEAACAQIEAwUGAwQHBQUJAAABAhEDIQAEEjEFBkETIlFhcQcygZGhsRQjQjNSwdFDYnKSorLwFRYkgvE0U7PC4XODk5SjpMPS0//EABQBAQAAAAAAAAAAAAAAAAAAAAD/xAAUEQEAAAAAAAAAAAAAAAAAAAAA/9oADAMBAAIRAxEAPwDuOMxmMwGYzGYzAZjMZjMBmMxmMwGYzGHC/wAQ4VnHPdzKx4BSn1Go4A7VrqoliAPEmB9cCs1zZlqe9ZT5L3j/AIcInMHBq9Ig1YbVIDay0/3gCMBmyLEX8cA68R9o9Iqy00ckiJJCxbe0nAHOe0fMEQmhLbhZPrLE/bCvxLLsjBQTf+WL3B+DHWxe/d+s4CDO8w5mt71WofIMQPkIGB/4Kq3Q38Ths/AAHbGxy4wCL+HqNrgCKalmMxYeE73GDWQ5XJppUdlYVFDKFmw2vO59MS8GpgPVJEiQCN9QLsCDHSJwwpWUgKgAVbBVM6QTt6eGAG0OCU1HujFj8EoFgMXtOIq+2AHcoZaeI14t+W/Tzp4ec1lPy6hJYxSPWBsf3QJwjcqUS3E3UMygq+rSBJEC0x3bgedsPNfh9MU21EsxpGNTk7KIIBO8+GATdBONhlicXKdDrjeMAB4pS06fjgbUSNsFuNtdY88Cy2Ar6MaJSveP54nO2IQ18BQz+QBPhgBluGl2IJHvaRPjMThuzgEYB5EgMWMwtST6CDgBHEeGNRYKxBkA28xt642/CmbdMXOPVleqCrFgEUSfEADwxYWhecBQSmww4crZHiTQ+WSvpgwwICSLbuQCAwggeeA60sdu9mluH0/7T/8AiHAa8tvxWR+KXLlOp1kVB/cUofT6jBvjvHEylLtagYrIXugEyfUi1sEJwke03jlNKP4dtWt4cHTKwGgyfHAPGMwocM5vpkwXYSf1CRJ8xJsYEfzw10asjr8QR9+mAkxmMxmAzGYzGYDMZjMZgMxmMxmAWOdEk0R4Fz9AP44WRQE/HDXzEVLopN9LEXE3ZALdeotgCcoS1kcxvCtb1tbAAcyn/EqOnX+43zvgvQypXcMO6ANUTcTsMVfw7HN6Sg9w2Zgsd2xuZ+mDFbUTrYqJCgBQ5AhY30kbYCg1K+IqlKMXKlQBgDqJadlnYTfUVjY48zGgCSWgbmFH/mb1wC5yrlqRr1TUEx7oKlhd/C+GjOU0EBEKQWtEC56D/W+EfhPO+Wo69PaK1QgntRKwCTbsxPXc/LF3inPi1EASpS1EyDTLaxfVpiqAADMTfYfEGTROIalKMLVLmisBqlHXrqXTEkAXQx4+PwxZXnCQNVGZi9OopuZ2BAPQ2MbYCbleih4nU1sAArG7QNlG8jDk/GKAQqGX9mRYE7gCLC3/AKYQ8nmVquQrOjk9aKqxva+kkm3ji8vBBUPfZ3HUFmIPwmPpgCKi2+I3EYkqVkQQWVY8SB98UK/HaC71V+F/tgB/GP0epwPKjGcX5gotEFrGfd+HU4tcE4bVzdM1KJpKisUY1HMzANgqMYg+OArdnbEApX2OGAez2s4AOaVQxC9ynVPveMslsAzyM5vTzahj+moroQYAgspa8QPL7hFmdo/1/wBMAKa2q/2j/lxbzFerlnanV/MNu8HJWCoI0tp6g9fLFL8YkVAJBcyNoHSDf6xgAlazYZk2wFfJTedv9dQMG6TSBEH0IP2wEqYf+RuanprQoBVKvVKyZBGozbphAawFoj+ONanGK9IK1Niqo2pSBs4HifhvgPo/VhS9pPCBVywqDTrosCJtIYhSJ6X0n/lwXy/GaS00NStSBKKSS6KCSoJIE2GFD2ic1UalBaFGtTqF2l9Dgwq3gx4tH93AWjwmmtHSKTCrTWS7NpJlmAaGPeuvlMxhq5c4gtalqUEAEggxv7x2JjfY4HZThlR67CuFcAQWBgEFRKhCWDKxgmNMFdzi/wAF4H+GZwrDs2OqIuDYbyZsPLAF8ZjMCeI8wUqTaWDMymbAW7urqR+nAFicZOFLjPMiVKbUyhWZN2AI0AVCRAYSBgCM4yVRTUuGYgXqv1g7KF8fHpgH3M8apUyodtJYahIO3y38sDeOcy0lpjTVWWaJSooZYBabgjpFx1wpcW4trRGpnVDmmO0GszE21sbHzxR4zmmolSCwVhtpVO8phtlFjYjyOAYeG+0Mu5UozKCLqNTEFAZMQN/AY0zXNWZtPc2PuhR03L/HAviGdKI9QBCQiEK0tpBjVUOonqYjwAJwI4Nn9NDMHUacaSGRAzBmJ2G5mAPIYArT49mnpBe0LVtAmGBImLns5InAbMcIzDUaWqB2Q0OYqHURUIWdSCYmN/tipmOMZmnmVd/2mlJRTIcaYVSJMkjp0JxPzfqplEVWSmSat5u7XPn3bAeGAs8EyLqajrX0HUKcnTT1OgI0Ke0ljHgIxBnubTRqtTPaVGQlCS1OJUxaabGPji9y7TP4ZC9PL1kaozN2zKrUxIDVAWnXNzYAgxczZF4lVQ1ahSdBdtEyZXVa5vt8cA18O5vavVRSiDvMdRklQqtNhpDHTNp8MTVeM1atYIh15d6HbFOxpmroYaezurgtqtO0Xwk8LzjU3SokBlckA3G8QQdwRIPiMMNfKmvdqjIKtNGbSqqhCmmRTQaRpVVZoAkE6JJuAFBOBq9arSbSGSnUIMKiytUKrtCgadEEiMQZ3gtFczToqDp0ai8pLzSNQOJWEXpBJ2MnBGpwuRTJet36QR3LCGTTUbR+z6dmtxrsIIBgEbxaaRNRarlqACLqVWEOmpADpAZINQSRcBSANUAKH4dDWalTLAgHTOmWqDddVNoggQCJvFrzi1Qyx7+mqKgpGHDFtDbgXgkL7w1EqB4icRZum5rK8jWjKs9kqoSCx1DTAZRHqcZwxDSbu6HY7XdSIA3izCGBKGfpgNspzBTVvzO0VYsqgNcmf1MukRF7kR52uVOcO5EZp7xJqBVP+Br4l9nnBTmMwwFdqBCBgy6bnWLX28fhGANOlU7UU21N3pCsYBm83sCQQZ88BJnc+ai66WpIIDo2lonZgwRbE2IIsStzNhrNVIksY9T4T0wWytPRcqNLLpPe8VUAmAepVxbpiWnw5xCmAGUt7oaIpknciDEj4TgAbZI6iJ28fSf54697IMvpylayE9oYk3k0kIjpG3yxzp8kQwDtFyNUAe6WU+vux8R8W7kklaD6FLaiAbar6AYke6RG1uuA6pQLBh36Rv0ALEev7xtta3nOFZqiOR2VWk9zIqQjEyIUlQpkd4g7yInGuQr1zXprpcd8TKEDfUQSR0E+cemEXiKZmlUfuNAJMhdQCs1riYEi09cBHzlnhSzbIyaToTUFMgSgsCTJEAXJOBKZ+gwu4/5gf5Yt8Ry61yr1Y1mmp8DEEC3hAxSHL9NvdP1wBiroGkLToMuinE0x+uQe8sMbCd+uK75ShUP7FlO4K1SJA7M7VFcfr8R7hxfThNNUA7wOlTCtuQPBlImdfxPTERydMCRqWBYGncE03TUdJk+8CbfpXxwFSnwsMQKdSqvdDd9FNmmDK1IYWIkDwGJaNXMUkPZ1qVQTdSpEzbV36YEbXDY3CTpIelKhFFmX3HDAXpxFh6mfXFipSZKUMAAoVAQQSQCRJ23jwnAUsnxOpTf/ALJSZjaBTBPwjUZJww5f2g00gVKVSl5WH0bSRgHkKkVki/fUx6HpbfBWvmalPJqjGtTdey217Ckae4EG6mR6HwwHaqVTUwNxY2I8wPC222LCtP8ArwMYVeF8wA1NEBCDGlmKMVjVr0FSswTsw8wNhbyfNNNnCjZmI1EgXlunwEeuAM5pmgaf3ln0m/0wh80VGOZqxUCwQItP7NfPY7eG/jgxxnmLTmKdO+nWARAuRUT6T9sLvOGTjMu7Uah1kBGtpYhBcd4dB4dMAKzDrHfzE32BkA7bavDrirTrlaqtTJqBDIPjfra3UY3zVMUwzNQiIMM6ajLQAqySbkW8B64EVOYApLImmVKlSVAvubsDNvDAHc3xcI6xQKompwrPBLQCWNtgOl98U8xnKhpBHppAbUGqOWO8xJJtpEHyB64BtzMxNkpiZN77iD+pt4B+A6WxpW4w7Ahqg0kbAEi5uP2YK9bifjOAZW4lmJJX8OGuG0qTZbdQfBhHgnlihka+YSmOzrFAytUACrNtOoTvN5jyPjim/GspbVVzZ6sAaajUbsRIsC3j62mMBK3E1KwGedVjII09F0lhfzn0GAP1sozuzPVqPUC6iYAIh9IPkBc3jbcY2p5elVWn2lR2crqM1ehaDdxCkDvAAkkAzFsLIzIPRp6Qo3HW+q/W30xKS7WFOufSQd5k/lfDYbDAGhw3LAyzKwIQgGoJ/Zy094bv0JWAIkTOK/FKdDTFMgMGJnvEFQ1SALWkaNz4eZwNGRrR/wBnqnzYuNyVAsU6ggeJGMbhdZ2A/DoC0AAuOsgWNabwb+WAJcIytDsdVRxrJcBSWgDo5CAtMzB2kCQb42zVXIiYDOBq31SAS2ncgSoKyBa3rgXxPhNeiFNamEp6gO4wM21Wud1vJwdbnfJQA+SZwsAaqiGANgJQwB4YALxLO0QHVKCBtIUaqcMrajIJ1SpCnfed5i8Ofr5Z2mSoBU6dESoZu73YBIBUajcxvhtoe0jJAknhytJlmY02Nzc3pjUeu49cX+Ie0fJhtNPIU6oAF2VFiwIAmmxgTHS4tIwCJqoxaoxiBd32D2HgABJ8vUyNsoqMZ7RhMmJkhiZO4PQLeTfqcNGZ9pWWB73CqHl+z/8A448pe0PJML8Ly8f+5n5GnOAg5L4xQyL13qd6aKhFADFn1iQAYBjcyR4TgPwXMrUrrT7CipJLBz2xIO4Fq0EWsIwy/wC9fDag73Dsut4u1If5VkDzMYGHMZVszTrZcUcsgSCnaBmZiTsqyZIIEQNsBLxLgyBVKsVgosLIWSyCQXJYCIEFmiBfpiWvwlTDMrlio2LCSEqCbtvI6RY+uK+e5gQ6RqLaXWe4wA0kGLgeBO3TE2f44qomsVJ/MXuxujsCZNQfv7x0wE/+wqYa1FLtuTt+aBAEnoYw08khUVwFVdTJ3RTkXVEUnaCCxPpqxz9uYQTaixkzdh4g/uth69mefZ1rflKsMm5ExobaVE7DYYB2yLgkd3dQ47qrANuky1vHqMLGZzoNaoNJUK7G6owGhT3l2YSKc2PXDJQzZLKNSXI8juJEET9txhcrcWqFrVKRE6QCQTOgHvk+6TcySJsIvgErnLherMsyKO6lNYZkUqChIguwmYew/d8Dhebh+YQytKof7Klh/gnHQzVds4Y0anWmpNmUBlzCiymGhY6wcWnyrVUdgtIhRUUsFKVAZFRwRUpv3S+pSInz64DmTcQqoPzKbiNiwZYG8d4eN8bZPjMmBIgFjB2AEk226D1Ix09MkAxXsKYGvdKmkQCgj3UuS0RO/XphQ5uoOcsC1PTN5LgsZqroBXtH0dw32Ejc4AdS41RKwXIn95b+Ym+LH+1KbiDVRgfEx59QLz/HCweXcz/3TNB/SVfr/UJxWqcIrpvQrC+5pv4nywDCcwpI077jb+eDOX5mzPaMsk2Dr+Ur9xgCCdKAndRM+uOd1CRv3SPGx3Pjg9lMx3KMqrDsyIa4MVW8/IGx6YDo3DagWt2hu2svGuQdQI0yekGD5YH1uGmk9mFzNtr7RuRBBg4QnEbE43XNMP1H5nAP3FuL6mpV3JjUahYCAfy3cD1kC3pgHX47ms+mh2ZwJIRVnZT3hALE3ib7YCF2qU23IQqYJP6nCbdbmOmNuA16lbOU1Zi4ZtME2bukAGbfyt4YArT5VUHvirGrfQwtqH9QX0z8cZR5dWb0ydt6hFpn98Q0dPEjzxK3LnERYlNt+2y46f2xi3xjlnN9p3K1OmoSnIbNKhnsl1GNXVtRnrvgKWX4Amxp0zYSGdGO4kwal7SOl7wZAFqlwFBEUqewBkAj3YLd1SRfvWti/wAM5ZrCgS+YoFu2Xv8Ab6+72bApIkySQdO1pxcpcC1VKerM5c/mIY1GTDgwO7udvC+ACNwRhJTSsgju6xY9f2XvQLH6Y3fhl9WoAzJuQCxOqbhYPkLwMVK/JdNqtQ/jsqO+xKjtGKyxsYW0bfDF2nyfRfKLRXO0GL5mVZabnUxpBRTC7zeZ2vgNFQBQr5hIAgSUMCAsd6qJkKCZ3N98bMlOmQrVkBSLEKriJIn84nZjuPA+eIanszSmJqZzSLg/8M8bX/V4Yu8f5YytbOVWOcdXZ/dp0C0EKBAbWJsN4wEGWFIsOyqglQSOzcAgKCxiFYAAFumzHEdDMUJUU37yju6CdQAOqwXL3EyeoufHF/g/LOVy1ZmOaqljQrGGoR3ezhm94yQDIB3xOns3y3YGqa2b7NELX7IQAuokKSenhgFDmvP9rSBWoHUVIIhu6SrEXZF/rWvHkLBXqUpBHXHQebOVKVHJ0WyzVagqMHOvSTHZHSQFAizGReIwiae9fAR0qNvp8t8GH4RKNUZ1X90G0mI3AgXxRpqsdQdR9IIv5ztjqXLfCOFPlaZzlSkKhk6XzGggT4Bxb/XTAcfFCSFN5sD4HpfYjFSMdE54yPD1qURkezP5kMadUvI7sSdbdZ8MI9PIFmsDE3PQXwEc3ToIj1km/wDrwx5WYTHyPT/pi3nAp0x+m3qMSVAlRe6sFfAgbn+sb/A/+gGMlme1opTaC1J1m4Pc0soO5mGIX4rhg4og0UY3NNmPqajqfqhwkcHrGjVWoV7kwwBF1NmHrEx5gYc80AWeHB0BFA8hq1NfprJaP6623gKD0/4fdcM/IPEVpLWBVTIUjUYPuMDB8wcLTC+/Uf5lwwcn8IFYP39BmnF4BGkkjbeFt6YBzpccpllBVLkCetyB5z6+XS2FTOc4E1CtZaT6SV7wI3073iDY2204Zcny2oYRU1QVYgEbCJuP622FbjHJaNXeawpsYOkuv6lkEauliN+h2wE3Ds0tXMCpSVQFSm2nUBZXrKQC5AmTMGOuL+ZGaCFaVGkoYkkFyfeABuP1WJJvJY28anCuB/hjpJVyaO7RF8wYaxIHdqeeL7ZjQA1o0ybxG7ESFsN/rgKNLN8QXWxy6uzOzrNb3QWQhII90KmkHzGBfN4D5ZW0VFdKaKdVIqqg1KZ0l2UF2kCwJAv44Z+JcVp0WVGOlmYKs7Enpa46XNum+A3N2cV8jV31DST4R2qDr1v4YDQsvdLopkSCTbYeIAxVzNGkRIDjvAHsyZBJHWRAvG8XwSoN3VCwQFAjzj7eWK3EOJwGkDuOLT70MGExB3IOA9y5EQWzIAX+kL7jf3reH1wu8w0gK9ECINM9BvreTt1/hgjluKmqhV2nuWMAAX8tusereWBfFyRUyu86HF4mzvgBBA8d/iAIn59NunWbYuVLWgkz0/1GI2rMd2PzOMp1PE+d7jbwMjAW8k+mhmoMdxI85rKI+R+mIOU6MZunJOz9fCi5xUq1SKZXoSPpP8cW+VwBmAfBKh/+i+Al4BwEZh9JfSAszAPgOpHjghzDwMLqqF7oKVPTAkxQpAmZtvgdwbihoywi6xf0np6Yv8w8UYvVpECCyNPWexp7dItgJ+C0x+FW4E5neT0oVN7ED4T8ME0oAvThgTrp/vSfzV/qxt54D5KtGUp9f+JNh/7Bv5jBLgtNjXpWMa1PyqL/ADwFrhdcIrMKKNLNJNTwqMIjs7eknFrI5AZmrlUZWoD8QxmnU73cy7PIYAaTMDbC5w7iMAiDYt037zHDPybmg9fLAj+mrj/7UDp/awG/MXLymg5U12IDHv5iqwshvBeMAc5wsvm6x06gKpHvsJ0qoiAw88OnEeGOadYgADQ5mSZimbWH0PhgPlMkWzOYYKCBmKizN51AfPYYCgnABSq1W0adOTrOO+x3Vqeq7Hx+uGjjvKOSpZCu65XLhxTYhtA1KdNiDuGkzipzEhWpmgTJXhrm21y4gDoLfQYJ8wVweF5nzWCSf3nUCPngLdDgeXyr0uxo06RZXDMihWYDT7zC53m5wC4RyVksw1LtKMl8v2zMHcEs1WJs1utv5Ya+LIA9IW2qf+T+eE7hucr0+yenTpMDl6aSwM/94ZGtd2O48rYCvzv7P8nlaSvRR1Y1NN6jER2VR5ufFRho5L4PSOSpHShYiZNNSbMesSbePjhQ4/xfMZuiEalTWGLKyVTuNVFlPebYF9puo3nAnI+1yvk1GWWhScU5AJLBjcm8GAb+GAIe1HhyU81l9IA1VRIAAG1IbBREztJ3xrTprl+BipbXUWAYE6qpI+SoW/u4Dcwc4tnq2W1U0plaoJ0sTOpqY6i0aOnnjbimcReE0UZgxYIVAe4YMSZXQLBdQN92XxwCTVNziIMbkXHW3n1xtJkRv0tM+EDxxrSzjKhUbN73yiPLr88BLRGk6tPu94WtP6frBwwcFzdoYyWiPgpX4kgC+ALUKiopOoCp7t94ttM6ZO5EHpti1k6tiZ6wL9AAAcA1VFk/H53X5YbORaDaKpD9kYQXPWGgzF4E9BvhOyWZZ1DGfOB4Mon0H8cNHK9Nir6SQQ1NwJN2p06rgQPeus6TAsJ8CDumfpBgDmEJGru9pJMvqU2M2A07YBZ/MImZZ3zWlC2oK5dVEhIUSNJHdJif1nEWYyyrRpvT7OmrU6oOlhTQsQQhuwVhrJMmTCAz4w/gA/a1QA1M1WHcN4J7UsSCAEKhZ3mADacBn+0B2qwyV1/DhS2qRPajUZINpCkA7YDcQ5nQ1Fy4Smy1lOsgfpYMpChROtpYC3Xzwvca5jRO6hBaAGj3QFUKFUAgKvdFovAnCxkeIOKva6u8glZ2lRK77xG3UwMAf4g2fot2Taq1OkxFN2G4UiCJOpR3R6RgrnOKtX4e71iULgBQTYntlmBctIDEAT7vlhO4lWEAkBqpbWakyIZVbTe5IfXJ8Z3wRqcaqZnMaz7zuAiAmFdwqM6joSb+rTE4AlX/ABVDUr06nZuy1NUlVKtT1FBEHdlJCkEFSOuPMzxfXSJ92o0EhiB7pUG5ix0kiR5YEcy5oPpbRB1N3iQSqwhWn5hRO4G5AAAAA85sVMx2hRKYL6tCCEEm8AzAm8esdBgHSqy5ZAKjhnYKirTGzDUSXnqNarboMU+KGamVIiQjjcH9T9QT/PxxFzKp/EUqb1DUKsCDpABV1pwe7ae6ZPWRidMzrfLswAOg26CDUE36mPvgAoQ4koKL6p2MeE9Ph1nyw2HgdAm1GtBNprLP+TEPMfBqdD3VcXFi4Jupv7o8sAoZwAjaBP8Ar1xLy/mFp1S5TWFRyVkrqGmCJFxY7jBji2UVclqG7sgv6s1vDAbhNNVqENeaTSB4FNUfIYAueYclt/sxP/ma2JK3NGTdy78ODMdz+KqjpGwECwAxRbLUf3X+uI34fSIJ7wjAGafOGTVQo4cQqsXAGaqe8V0knuye7aNsW8v7QMojBlyDhhsRmnOxB6oRuB8sKOTpoHUk2DgnyEjf4Y0SkgEFvTSZ6eWAY15q4eAB+Aq22P4ozf8A5cXMjz9k6LU2TJ1h2bOyjtwRLqFJMpewEemAIK9iVWtAltakga9QVVsfeiD46d7b4E5dUFRNZBTWA3hpDCfhE/DAdGb2tZR1ZWylaGUoYdNmnyF7774gyfP+Qp1GqijnNTOahGunGpiWNp2BuMc/4jl6uqXUCDBICgXLEe7YggGD4DwjFR1M/HAdNz/PvD6xclM4pqUPw5jsj3O9cSff7xv6WxNW9oHDqmXfLkZsK5UkhKU91gwjvREgdMcrXr6Y2o0mYx1OA7jR5+oZ2r/w9OszIjMysKa2LU1kFqgG4GOd/wC9uXBGtaoIpJSYIYui6dQbWengBcA+QtezCkRmawJ/oG/8SnhAzaw7ep++AbM/zVSK/lPmAYvrfUNpERpgz62nxwI0/nFzuWO3oTa2AhFsFM7ntFVgB7rnr6j+OAtZWqzZmiCf6ROg6NPT1xBn88agpLqJCUwFnz7xgTaJCz10jECZo6gwJBEEEHYgDbzxvRpp+skAAnuxJMWW9hJi94E2O2AzI596FVKlNtLKZBgGCbSJkTj0DMVqxVQ7VWkMEBZjHvTFyN9+mIXpjoJE9WH8hiejq1EqdGrqG2k+sx64Bj4LyZVIDZwvQoyFAb32A6KL6QJFyLT12xc4fxA18yKeTU5egCQipuYBuxmXdokkk28hihxvjPZKaVOSFY01J6qAdTb+87sXJ8/LFvkvjqZai9UqpcVFUMegKMQABvdT8vPAHM729JyuunUBhWikqkgEMJKwdwNyZjrjfK8aSl7nccOrDVDDuoyREgkEOeovilmeYxmKLPH5gtYbzN/9emANDPqrAnqd+owHRXqU6a/iFqhHYaajEFixsQIcsEWdlWI+GI83n8wcqUPZMXapTaAyAqaRYMDJKsSGUg6t7RGE7i/NyVgaOnTTVlYabE6GBv5EavicFqvHqdOQxcqKy1FUEGx7/ZiWUEyHGuSoDCxJsHNRlCpcsJ0HSfWSIPhscTcJ4ZUzFRaNIAu5O5AG25JsABJxNxttFdmU7wZGxBUd7a4b3oPWQdsFuR+L9lXZlpKzlYUyRFwWAABEsBHQAT8QHcxcv1sq/Y1hD0+7IMoVbvKymBIkv8ZEAjA6i4UyZYC/hcAxB396PXDzzNmRmNT12U1tJ0Aam/QtpVVCiQx0sYV5Chu9CLWpy0MdCmblSdvCNz/PAX8uFcU2qkpThh7hfXpY2QSADBAMlYifAYr8WyXZ1IWnUQdA5UmPE6QBuMGuXCFp9oAr9i+syQTAI1dw2uD728qI2OAeZzBLEkgsxlja5O5tgC+WrNTNJ9yaMS20d+B6CBHpgrleHvV0FHp0yi2nXealTaFbwMz44HZ9YTLsBY0EvFp70z43nFxeMVqTBlJV2WWOlbzUdpErb3jt5+GAfBFiABecU+aOC1sw35SaxYzqUfC7DHRG5YoH9J+ZxXq8m0WM6qg9GjAcc5s4fVo5alTqppJYkd5TZRH6Sf3hgLyjWC5umCiNrOjvrqA1DTYG03j0Jx1LnX2e66Q0PVbSZBPeIBHem4tZflhL5d5LqLmabdKbo58wGDQLXNsA8vwOkRfLUP8A4cfZhiu3LdA75Wl8O1H2q4m4xzYtCqUcgHdVKnVAMdBBmCd8eLzasAwCIk91hHziem2AojlDKk3yy+emrWH3Y4jqcgZQ/wBA49Mw38UOG/JuawDUgjqbgjUAbx4eRxLULLIZVmJ9/pt1AwCBU9neWOy5geldT96GIX9m2WH6syPXsW//AFx0BQT/AEbfAqev9rGEibo49V/lOA5o/swodK9ZfWgh+1bEbezBTMZn4Nl3H+V2x01mTrI9VYfwxovZT7yj1IH3wHK6nsuqC4zFL4064/8AxHER9mlbpmMr8arqf8dMY692FM7Mp9CMT/gRgObcp8vVMhWatXqUDT7JlYpWVjcqwOncju9Mc64hlpqOV93U0ehJgx0tj6JzHDRA/tL9WCn6E/PCjn+A0ZJNFqja2mGYbXHlsVUTHuzgONrlTjfOr+Y8+O/xx1ylwWjTZHWmVMtuWO1Nz1MSSFOOW58fmMIFmPQdD474DfgKj8RQkSO0WRvabjz9MUyjW3tF/C3XBTgR/wCIonwcH5ScGuMZaklGs4ADu0HvH/vZNpgWB6dcAqave+N/jgnk6WpHBJspI8J0u1/Lu/XfYEaRAY+Mx84xuGwBOtU0K4ZZ1bGPMifXAhaxCsk91mViPNQwH+Zvni5UrkIoJlQCAPv98VHy+kKx/WCQOsAx9TtgLxzelYQkSL/yxSeoeuL6cCr9itXs2KGYgS0CDqIF9JmxxBS/LhmW5EoCLHwcgi6+HQnyBkIUXQJIBY3CnoPE+ZHTwv4Yl/GjQ4e5brH6pnV5HfFR6p1SZM7k7mevzxHWY/LASPnJUI1490+E3MeU3g9fU41y2dNMyhgjYjcTafliq1SRjSMATzPGmdE6MkKCJEqvueUqdV4G/wAohU1qoNlWTA8WiSPkB6AYgp0ou3yxtTXtKiqCBJAkmAJO5PQeeALVMyFodmtpN/HAZmvv9MEc5l2QlSLgXF5Frgz1HytacCYwDC2dU0qSs2ohSpGkjSATpE/qJknExzQcLF9KkXn99j9iMC0yzG4VvHbyxfynD6gFkbAfRvZZkD9pTPqhH2OPWfMiIFJvHcfLBAzjDgF/jn4qpQamummzkLqCl7Hew28JOwJOF38HxLLUlpr2VZRqkCm0nUZuWgKI7trn426CMUc5m6iyVpO0eBWT57iBgOUU+BZp9bZilMuXTX2vdYyWKimYAJiZ8Bgq+WPZGmzZWnKaQ606+pTHvAtUFwTM/TDJm+ZsyptkMwf7v8CcA83z3nac9pkHg7TO3WYBvgAnCONVaWU7HNNq1WoqrOurUY71QADSjkmZ3MTtixzNVz2apLTo0krIVlmSpTdiSWMCKlkUHTtJi+wwJ5454OZSgqI1KFbtUZRZjA7pjaC1wQYMHCo9NRDBdMKtwZEkQWk/P4xgJ8/wXPUu81DMU9gSKTqO6oWZQRMAX63O8nDDR9qdf9m1PK0REEulaR/cYvPnipwXnOhR166dfvOSvZ5qsmhTACd1hqiNze+GbK+0vJxDnNR4PUFUf41YnAH+Gc2o+VL5c0nZEJd37RUBprTL+9LkMHJUm5i8mcZx/nCjSUNr0VHDhFAnUVqFNbWhR3LSb6o6ThT4tzFk64C0GdNXeqItNFFQqy6Z0hQSQWWSDYm0xgLzJlaleqzM4AsAsRtvZRA70n4+OA8yntBrKy9pDU9VyNRbSTBgM5BMbdMXMp7QwGgqu0SSFM2kxoIEGRcm2BOU4etN1LKlVdQYoSyh1XdZ02mf+uDFXjlGk1Q0MnSQvoAFQLUpoFVyxEgsWLt4e6B6ADuT5tMB4DqI2axIMiNML8COgxEK2YrA1Fo0wGJ3rMDYlbhbTb44H1PaJmDSak1TKMroVIFHMKBI0le6BBgkyBFvMYpcOXiooU1pUGanplWCBmIYltW83mRIFiMAyZfgObZda0EuLaXkwRBs7KJj1wtnkWo6ipprAPLSElYJPVZwYyfNfFKBCtlwR0DUXHoJVv4YvcN9pb0EFKplZVO6GDEEgEiYZNJMf1sAnPyloIJdlIMjWGXz6qMWMzwuu9NlSKgN20weoN7Wx0vJe1DLVJDpUp+uhgZ/ssT57eOI+K8wcOqI4YqHKnT+WwY2Mae772qLeOA4tnsvePdABB1WAO5vexJJ+PTENXIaSCzdAYWmxsRIuYHUbHDNnOGnLL2VMJ+IKzUq1QoUEqrilSZzoVgCZc3OkxAwMyGSzBFZyFrwHpnTmJdagHdqIFaXgwRAYETtuAFZtW7NW7xBYgErAJAFtzO469cHsjy6c1m9NBWqZehCF9LEPoBMSokByIHgCMBBRr1KajS5US+phCiSAW1tYzAG/SBjqnI2RzC8NVaJCo7l2KECrUBbS6qSR2UKsBveMbpYkA/D6ecYCjSoTVRdLCSRSICga2gJqsO4DPjA3Z8vyjS7BBXy01e6ar1KQqEnXqdiy6rESItAjaMMGQ4r2VKnTTKVaZAHcCjs0Ju0uDBAJMkAk7wTOKOdfM16ppmi1RYBhiaWVvNmkGrmNto0nwHUOc+0pckKNMZSjTvUM1qaKqnSl6ake+O+pJEqCIkmwUuYOX3y3ZmSyVEVg2kxqga0nY6SYkE2I6yB0f2tcIrLl6Nao6uwY0yKdMKiKV1BVmX3WJLfATjf2ho44XlaNdAKy1AoNj3UpMuuRYSNMjAcy5f5Sr5ok00LKhAJgxJuBtv1wzf7jPTQtWIHT3Sd+gtJYnoLnphr9lHFzRFXJ6JqE9qoJAF1AbUd4A0EAAkybWx0elk+8HqHW42tCr07gvFv1XJneLYD5fzHDilZ6VWUK6pkXEKWX0m3zxa5R4J29Ukg6EWT0ubKPuf+XHQPbbwVRVo5kCO0BpvbqveU+ZKlh6IMEfZTXy9DIM1V6Sl6rE62UGFVVG5/tfPALlXgdGmCzgACJLE26C5PhbHPKmU7xC96CYgb+dsfQmf504Ys66lJ/JU1fZY+uAVT2k5InTQyb1T0001APyk/TACKNFQALWA+gxZWiMWanEs5X/Y8Lp0wdjVaPjAK2+GBWb5b4ibu9KnP6aauxHyQ/fAdrJx5rxtjVsBsDjxjj0Y8YYCNlBx6oGMIx6BgKnEOA0K4ArUkqAXGoTGA+Z9m+QcAHLIANtJKn4wb/GcMgJx5JwCZV9kWQO1N19Kh/jilmfYxlDOl6q/EH+GOgg41L4Dlx9jJRg9HMgMpldSfeDivxnkjiCyaapVLGTpIgfBlBvHicdZU42GA4HW5e4sBByrEDaFU/KDgZmuHZ5f2mXqDpemwx9IQMZpwHy3Uo1etMj4HEXaVFMiVPiJGPqStk0f3kVvVQfuMDc1yflKnvZen8BH2jAcH4PzlmKDSalZx+727KPs32wyUvarLHX2wUxCzRqAePvUwTPr0w7572SZKoSVD0/7LSP8AED98As17DUP7PMsPJqYP1DD7YAO3tEpMe9Sy1QQY7WgVbynRKn6YE8R4+lQEJSyST1Q1Af8AEwE/DBPO+xauvuVabjz1L/A7YGVfZNnQbIjeYcfxjAV83zBWKqB2YCxGliQNMR+ogfDFOhmAy996SwAP2KmYbV0A6xYCB0AvgonsrznWmR8cbn2ZZkb03kbwB9LnAecE5Zq5+ozfiEbsStQg6tixJhYgEwdvPxwPpfjEZqdGoyqrMFQvpIEk2Una+/XDlyfw1shUbXKisBTl5VVF31kkRbTpjc67YE8Uo06tepoirpiSVK77ETBIjxwAyieJTPat6moD/P1tiwnFOJr3hmWPSzn+VxiwcvERrAPVajW+v2wQynDrTrqERszGCcAH45mc7WyrfiMzqQFe4bknVEzpERirzFmsxmFyymu1cVQCpIbuliqFSep1WMeAwwcfyXaZdwRpCjVIue73vKdo+OIcqEOUyyhWiixdSDcktJJ/5p7v9Vd8AucucMqHOimmYFJtLMKoJAshkTIMG4w+Dkis6w3EnPoSR9amEHKUK4elWWmSQzKQF906iGU+B0kEeow3F2U2nfwY/bbAD+deRFy2V7U5l6ja1UKQIkyTeSbCcHOU/ZllamUoVavaM9RNZAchbkkRpAO0dcKXPHEHZaSEyolvOduokAD74buTONA5GkD7yApZ2Fla0wd4IwDRkOR8lT9ygk9CRqNvNpODuUyVNBCqFHkIwqrxUgSrOfLUI+s4v5Hj3RpJ6ERsenqPTrgGMjwx5uPHAdON94KRbxMD+JxZHEQSACJF/wCGAMk41nHpWMaKZ2wG4OMJx4DjCcBqRj1BjIx6cB6Bj2caxjCvngMxqTjYLjxhgPBj0DGgnyjG6kxeJ8sBsMZqxhOPA2A8Lx0ONteNQcezgPQ+PS+NYx4cBtOPIHljU41IwEugYjemDvjAPXGp9cBWrcMRgQQCDuPp8MC8vybRSqaq9oHK6T35BEzBBBkYOjGxfALVblene3WfcW32+mKGa5bYDu94+AEdZG84by048A8/ngOe8Q4ZmGpunYMQwKmCNisThPOQzlABTTrBQwZAB3SLa1PmflvbHclxjU7zgOOnieZy9JyaKqrsSXqIWK90Kskd0WFvPfpiLhucNRCyudZkEA92d7D9O9thjshyykEEAg9CJH13xQzfLeXqDS1GmQNu4B9hgOF82h2qIXVgdEXjaSZ3g77+WLPKtYLqQljqXUFgxqUGenh9hjrtfknKNE5dbW7vd+cEH/rio3IFJZ7Mug6API+IIOASGzayPyqqiLtDR5bEEfHG1Fnm1aqVFipDztYixv6zhsfkp5tV/vJuPCzD54i/3UrKIBpm+wJ/iuAF06tQQA0x1bf7emJ1zziFA1nx0/yOCa8r1hvERczbbyAO+IKnL7MfdYnpvH1GA//Z"/>
          <p:cNvSpPr>
            <a:spLocks noChangeAspect="1" noChangeArrowheads="1"/>
          </p:cNvSpPr>
          <p:nvPr/>
        </p:nvSpPr>
        <p:spPr bwMode="auto">
          <a:xfrm>
            <a:off x="63500" y="-809625"/>
            <a:ext cx="2733675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8" name="Picture 8" descr="http://horsesandhistory.files.wordpress.com/2011/05/j0068b-omni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495800"/>
            <a:ext cx="3505200" cy="2146935"/>
          </a:xfrm>
          <a:prstGeom prst="rect">
            <a:avLst/>
          </a:prstGeom>
          <a:noFill/>
        </p:spPr>
      </p:pic>
      <p:pic>
        <p:nvPicPr>
          <p:cNvPr id="8" name="Picture 2" descr="http://ts3.mm.bing.net/images/thumbnail.aspx?q=1335634563130&amp;id=c14e6585e1e2defbc4c9e6f345d01a89&amp;url=http%3a%2f%2ffarm4.static.flickr.com%2f3108%2f3790851911_b1735c8f23_z.jpg%3fzz%3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038600"/>
            <a:ext cx="3200400" cy="2624330"/>
          </a:xfrm>
          <a:prstGeom prst="rect">
            <a:avLst/>
          </a:prstGeom>
          <a:noFill/>
        </p:spPr>
      </p:pic>
      <p:sp>
        <p:nvSpPr>
          <p:cNvPr id="4" name="AutoShape 2" descr="data:image/jpeg;base64,/9j/4AAQSkZJRgABAQAAAQABAAD/2wCEAAkGBhQSERQUExQWFRUWFxcaGBUYFxoYHRwYGBgVFxcYGxobHCYeHBwkGRgYHy8gIycpLCwsFx4xNTAqNSYrLCkBCQoKDgwOGg8PGikkHyQsKSwsKSksKSwsLCwpKSksLCwsLCwsLCwpLCksLCksLCwpLCksKSwpKSwpLCwsKSkpLP/AABEIAMABBgMBIgACEQEDEQH/xAAcAAACAwEBAQEAAAAAAAAAAAAEBQIDBgEABwj/xABAEAABAwIEAwYDBgYCAQMFAAABAgMRACEEEjFBBVFhBhMicYGRMqHwFEKxwdHhBxVSYpLxI4JyJEODM1NjosL/xAAZAQADAQEBAAAAAAAAAAAAAAAAAQIDBAX/xAAoEQACAgICAgEDBAMAAAAAAAAAAQIREiEDMUFRIgQTsTJCYZFSofD/2gAMAwEAAhEDEQA/AMHhuIqF0qlWkHameG4vAAURERlA0/f9azCGoTmkSDpvrvWhafaW2jMAFTIO3Wa55RQi59vvkSgAEbHU/pVLODWlBJSIO3XnFRDS0K5pMwUmm+FTnRlNuZNS3QAGFcmJHiEz5bUdw16AMom58pmrBgUpURMcjznWrVJ7tKUptfbrU6KQWHDabZrH0uKg8/HOPlaqnFkAAjfWqsUvMpMSaS7NDysyzOYx1tI5VHvuSjEwpO0HWKsLRAkyBQ6sKpShHQX/ABq1aEGl5sWzBJmANJFFPvNwQCErNpiNqWYxgoNyFbWH4GqnHFG1rRZQ3pq7DwcDJTIMECRblqKIabT3Lhc8XgVF+QsfelD6lNLOZJGbQAm5qrHYpJaLZkOE+E6C/Oq3qybNb2XwXe4RKw4QcpGXUW5+dZfiYSHXUQQoGLG1hrWs7JpThcMQDKiJIN5JGlY04gLedUo3Kjf5VWmGzRcLwxypJjwpCgom1hN/KoNdp0K8ImQbnWY1NCYvi5XlYw6rEAFRsORimLPBksoSZAOhi8mikFkE4nOpalE8yfkBQ7XhubEQb1CyVElPhOldfxAKjztepAaYReUKUpwqUu6gBJPL2rqsYmBCYUIiRH0aEwmMUhQy2Ip2zxC2VTYuISYm2pNUnfYMvRgC8lBCjYEgpsUqtJ86d4ftNicMArEILiNA8hPXVQ2NLeC4kMLOZJKT6W6U8xj4fw5SFd3lkx8Up3HtWka8EMafzNL6UltUwjPnvH+9opSf+RhamEgktrQ4CT8NxYTY71l+DdrHsIn4Q4zmITFj+1MML/ENx1asmFVewGYR7RTysRsOyOOScM0M0whKdIAItHU1hf4141KkstlOi1kK3sBYe4q7Adr+5bCH2FpSlZHeHRKpm6eV6yX8SuMIdOGyGYzqN5+IzTGj6f8Aw2wjo4eyFKIBBI/8SZFIeHcJC+O4tBJyltJVBuZy2nlNOuFdpVt4ZlCGr92gTIjSkTvFVYXigdhP/qW0iSSQCkxQB9O7wIT5CI+r15JGp1NJMFiSslS1JsYEC496LwjiSSA7mMzEC3sKAGICZ2r1eQi0xrXqAPyknh6cxE7b7xM+V6Gz5Mw2Nr7dasXjFBKZvec0X96li285CxcWna9Yq/IBfD8YqAmx89qa4nGqCgkxsfP96QNuZVSRRmJfzgRrsZ6VDjsB5hcSHVX2Fr1ccZ4ogWpVwxJSjNUiqbg1nRSGxcJ6DlVKVKWq1kjehTj4F/erm3LA/KhKii37QUnxXE2FXNYkKcKlAnpQTipNxUk4gJBB0F+pq0MIxbykyQIGgETrQ7WDWohSpVfQGDRysYhaEhMydR1o911DQSRc2sfnVomxRjOHhZSpSnEZdM4JE+e1IMavOtObYwVD5GvpLvGWnG1GdtOvKKzPa7gSE4dD7STe6gNLfgasQNwt9bOJ7tw5kKSck8o1rNs4UuuKAMAq/M01xBW6hClqzZRAOhANWYVaUEZRcVDnQDzCstpQEpQkQn7xBm3TeaAeWtA5jYcuoqDDuUfUxyqRfMzsbRU5XsCIeKk3v5VFCbkxblU3VhJEb8qhmsZpJlBCcSfhG50rQ4EFWXOdoEbVnMFlzSdtL70zwuJOa1k+dNSEzQ4NwLWBlUopO3Lr0pphX+7dWVJ/4zrzHlsaSJ4l3UKaTlURfkfOrsJ2gC0OBy9tAd61UiWDcafBKlMtS2FEqMbk6e3KgcNxVTbgcaSCECYP4Gr0cfDjJw4SRZUqGkzYmpcJwLTSczi0KKrZdaLIIO9pS6pa3GwG3YChsCN6xXafh5adC0p/4VnwE8uVfRsfwBvENnufAsJ20UN0kVkMa0X8HCviZJAHKDpVUUkbLsWAtpBDigbeE6T+lA/xIT3bSCrLmDgykawbml/YvtCG28qyAlJ16HWk3aTiK8diglBKkAwnX3p3oZseDuZ8P3xN1RZROkQBWg4DhCRPehIV90GCTvcmaR4VoJZDcXQm22lNeA4pBABSAbweppiNY0xGi1+t67VDWJS2gBair51ygVn5ZWb8gdh+VMWHTkjQAjXT3qllgKQVJBPi021sJpieHgd3yNiJ/OsmlRTKy8hTiYgiLk6E71WFNhcXAG2s1W/hkociDA5GaY4zhiFoQpNlEgRBEg1DpCLMM6hacqfCSedXut5UhO/Sg8XhPsxbsDmB8QrycSRM3tNRVgTfxIzAaxRLTu9LsMgfFNFuRaDcUP0WmWqeVe+tDpWFb3P5VUXAPiV6V5LuXTelQNh3ehN5iBbzFC43tEVkCx/XeqVvm4sZoNTSUKJ1PPzrSLvTEHYHiBS4mTCZuOlbd51DmHlpaoMgoXGXMbQeQg7V84QTqY9vO1SwWPUDbQcz+FUIORiSEKbywBZSeoJ+vSieBIzLuJF7eQoNzGBSiY1i3lUmsWReLdLVGwD33wnWBtH7VBtBUbed7UN32Y5jerQ6J96nyBb3+U1U7iPD61Bx8Gw1J06deVVYg5THSrSGMGV6UV/MAmCDfSkGFeMydtKk+CofvRj7AeMdoCSZvrahw+rU2ml7IAmPnVgdUYJNtKKEO8Hi7i8DejAwkuAqgJ6aUjzQIAvReGxxSbmxF7VC0xH0jChHdJ7pVzaY0rB9o8UrDOYhpOVSViTJvJF46113tQUNZUTOoJNZXGrzqK1KJJ131rfPQiGDeBTClZf0pl2f4qEO28OvirOvtEG2nOpJxGYAaEcqL9BZ9T4X2/bUk94JiQTsR5URw3ibOKeAalAmSVWFuU18uwYSAJk3uOgps3xBBBKE5YGh1POKdiPo/Fu1hbUUoPeQdBcARzGl65WEHavMkBSAo7i40sDIFzXaeQWIMMtWUNoTIBnNzI3pg0gqSnOmxJ0VvtS7D4ghHU2+utXPrWhIV/VH10rIpo5i8Oe8ABIBNwNTRfFU5cij8NgI/OlreMKiJO+/408ZxAXCSkG2X6mok2IsxWHS6hOQQUiflv50tdZGXNNzA02NqrXiSglCT4Zj06eoqxL0GbEA6abXsaVMaIpwakkBRBBH+qsQ3uqx61cvEocEn4s05RaPTWh8U+qZOWCLjcXpbGUYjDwCYBH1eh1PzEH66Ve64DZPhm9zryFLFqSmZ15C49xpVxTYwhonxGYIuKklIcF7Qai3iQUZYiw851tXFOxtvTFZXiAANzfraqe8MzcCii4ANiapySYJqkKyxLsmphfrQc7Vcgc/SikAYhZCZAkaT51ewmfiBNpBHnrQ6nhlAFuY5+dEtYwjJATYx/1PP316UUMvxBQm8wIvIv8AU0AnM4qEiSUiT/Smee1XcRw68kTN0kJHUT7VLA4ZCVErVaEm28kEiN4pgRfsIvA2EkVBtalC/wA6bcT4yTlzsqKBN8sT/TaIBpS9iJByyEGPigHyNIDnfzqZqzDuai/ShPCmIIJOgH61Yn4iJE/WlOgD1q0v79KrbxxGu9QINiROlx+NcLxCgQJubHnUUgCnwFXIi1L33o09qejjbZQUujxFUEgQQIiKUY5xhKCEEqJ0EG3matREL1Y4FOkc6E1MpMUOSdxXQ7AgVdUAzwONCBHPepByDYzSpDkbVcHBGlJoVDIPDWTevUsDxOlq9SxAuw2MykRTPinEkuqCkjKYHv5UjRNEB/KLanW1DKJhBN959Z8qeYZKmkAqPhXIKomLGFT0NvWlGDbJInTUSdPLrRXFcYVNKTtYQOYOaw8qh7dAiOFcWUBYIJBIIyzMXN+UX9aOdaC4lMgAEwFDyvXOwmMZbd/55DIzFagZIBGVJCeWYpki8Tai2cVNjqNDGvnzBionLF7OiHCuSPx7AsNhw4DlSQUkf48jvOtRxmUKcTexkaaQDG8n9KMDakKKkqHiMhMRE7T50p4licqiRvqOStCP9UJWzBpp0wN3EkA6aQOfvVicpgybATMSeYoRb4i4vYTNVhdom1bUIKK5AtebGZgDapIe50Lm0rwc5UNWIIUua8lRvQ5X1+t6mhwcqKFQUljf9K4q3UnnVebrUgq1KgCV4fKUgqBO8XAnYHnRfd5UmCIIOxJ33I+ppagkVecVqket9xP50DCcfjCO7EzImCIiBAHXSiU4PKtCVHxFOaQc2t0xGnI0jbclQJ56f2zeKORjg2fAPED8V+e/PSgbNM2vMiCpa15h4RcnaTe0ayaXcb4WWlOBSfEIBBNxMGRFlSCLyapwHFiVHNBBkzdCpiCMwgxFwOd60nbhbSsMy4iUPOgCFg5nG0pEuHkJCUg2m/Kod2jaMIuDbezAOIE5ZMbGNT+lEYpRJSnKUwkZrX11FDrfVaRcTCT13FW4R3xGSZiIJ/OtXowJLWQrwEkAXmr14udoOtVIITKZMHrUXvFEWFZPbGUuuXzTPOqcU3lEhYM7cqk2yFHWx/Kh8QxBI05A8q0TViorddkCaqJroFdCd6sZ5Iq5CbWE1At2FrmpBspNAHlxbL616uPOSZFp6VygAsYeRIiiGMMTlzD86HaeANxajRjYHhgkCQBWUrA5iAZgymNKAx7ilfW3Om7TanrFM6b3vy3mhMdwxSFFJ+EFIKjaM2gPOphJXXk2UHhl7AME3IUDoRb8fxptg8ZIF73950pOlZBiIjnb5V7BvQbnU1c45IfHPB6NeH8yAPf9aVY7hJ+5ccufl6nSoYTHgc45gH9Kc8KUHDJClNNf8jmUCQByJtbXzArKCadG/NjNZeTHusQspIggkchIkG/SDUVtRp0+f51q+MYPBvPZ2ngmwhHdKSmw1zCSVRBJ60vT2ZzIUpDqSW7KsoQIBTYpmTfxaWrezicWuxCUkD8qiTTdrgCiR40wZuCJ6a1XjOAqbuVJN4sTO8HTlQpromxcmr22zGa8aTFp5edWtcKWUg+EAzEqAmImJvuNqOZ4S5kUkx91QvbMLRpyNKUkvJcYSfSF/d7z6daknkKIXwZ5IzZZB0y+Lzn0qlDSomD9aUrslxa7J5IIHnrVWJbJAjciYqeVRVoRHSppURqN5FqBWdw7AVmMyEIIjcaD1ryUC8p8VoB0ialgRdxwDWUga6338qOwXDnn1d0yhLqgRAB1z3BMmABGpIpjavSJdiwp3imGbEALdyqSBIyQc4g/2BQ9ao7YcYOJx7qk/AlXdtidG2/AkfInzUaYcEzcIxZdxTRU6lCu6SlaSA4fCStSZAhJNhJ8QrOYdYzWuTcnre9beBb8l/EFAoRsQSPl+tCgkXNGYnCKI53knYCN+VRRgXUnQgEgdD+W9ZyaQ0iK5Bv86ZYbgxdUAHW2xAkuLAj/AK6mjW+C503FoBMG9relXt8L8SEttZlrMJSIJUQABAJ6nS2tYKabpFJb2D8Y4EhllLjbzb8qKSEgpymDsdjGvOs3jXCpV9Y2rYdocQhppGFBbU6lRW4ZzBtUFPdBQgKMGSNAQBrNZHEshP3pV5RWiVPYpV4K8JhM6oHKuBkgG1piamy8RdJI8vwr2KUVRckcjViLsKxnCLi0gjpzoZx3Mqd9LfKoqGU73Gk1NGEMTGvLagCXcSYkCK9Xhhjzr1KwIMijUN934he2h+frQYEkbU0w2HzAgmY0g1EmI9wHjZYeClSUQZQBuRKfnFFcbUtxJV/eVFIzSBbLJ00gc7Vx3EoKQFJB2gG9o3oh5pPcgBRTmiQCSCAbC40is7SdpF/ceOLM0syb8rzeTVCjC5o3EYMhRGsA7zaenpQrjBCQept05+5rdMSYzaxpCYF1KMJHnbT8BT1hBSj7Og+EeN5YPxKvCZ3SDYc7n71Zfh+KDKkulIWb5UEkTYgqkEERPhPMTeLv8BimkJKEoezOAQCnNePhzACY8qymsVUe2dPHLKScukDMswudydKf4bBpceRYmGVlWUwYSBBBG8qifKloew6FkuPISYukZ3CDyIbSQP8AKhcTx3I8HGnEkABJSUOIUU50qMZkxNgNdqmEZZptF8s4fbaTHeJwbaSoFNsxBk3EaadKsw3DWSIyx8/eg0YrOtRspKjYjlAANvz3q1K7mDp9GuTmhJSdM6uCUHFWkHJ4eEglKRbWLWotjhzbgJT4VQSAdDGqTuDUTjAUBQImLjTT9qqceCEBQkRBP4Vh4Ohy3SKsOgKMaAm4PO8Hz2qPGuBAMl1ACoAJgaT8K487etBvY7xpCbZlpuTAEKzKJ6BIJpk7xVSQ82T4YIgXspIVHlc+1a7ikzGSjyNxfn8mRJyW7vNzVB110BtVjmKTYeGVA6j7w2N/qa9h+IwAZAkaHapY4yhVxvcZTy1taa7dnieSnD8QKUgZQCSSYSI0GkzepscWdScyXCDEWA0221HOgSKkPKpcmz0YccVugfjrhUrvFKUpa1KKiTvAuBFv2ruCWylBmQu1zfQzb8PKq+LaI/7f/wA0uKq6OO8Tm5qUx+64EKT42zISQcxIBIufDeLmxrRcJ4hhlqKlJU4EGciVmVDLFgETOePu6a1g0vQLAe1PeB4nEYZwrSwFkpykKCxNwdUkEGlLH9wRjkmox/JvcJiWA2prv+7X3S85JQkQTmQV5pKTEJgCdTvXz3ivECl/vG3ZhRDaknRKQBnTy8Uwemlc4lxxT/eJcaZbUtWYrhebMDcklRN7A20FU8cWS9BGXKhtAEASEoT4hFjPxSLGZqoRS2jJp+QJEkxrGvrTdHB1uZO7bUtSkkhKYzGJ0TdRtyFKEKyyRoNab4LtnimhDTndaXQkJMQBBULx4RaYtNOVsTJcO7LYl9RDbRBAKsqyEGEkAxnIkg6joaY8X7CYzCIQt1uUKIAWhQcBJEx4b7axFBKxmLxLRGcqSEkla1XN1KPjVfLc2mo4ZniCWvA+sNckYmwnbKlVvQVKdmkklXYCrBrSvxJUm1pSR+Iry2yL3jypk2nFFlx5x95QbKUnM4vVUwBmVJMCbCwF6UoxS1qyqUpQtYqJHnein5J+NFiXYr1XHhx2HvXqNE6FoO81JKzoN6rTqJotDSb25UMQRgmUlK/F40ico0tqZ8qIa4rZIMRQKcNkBN9D+1VNYZcAxIVp58rb1FJhRJ1+FkpOpn3qqCTcx53HlyrjixmPhgj6NudGN4siAYuNIGnrVddADYJQC8yvEfqKfl9xaD4ghCgRAudbidpAgxtSAujOTbXlTXhePSTlXYEWI2NY8uX6kdvA4tYsX4rhBTKk3SLz+1L3lEwCZj6NaDimKUlsiReBI85pC04ncZjOhNiORi9XwylJWyfqIRhKkdaWtJzJJSeaSQflWjwfbeLPsNuaDMPAq1tU6+tZ4v1A1U+OPIqkZ8c5cb+LN1heM4VwFKXltEj4XAFAHoRB+Roz+WOLa8Km3oFsixJuJEKg6V89ZiZrynoPhJT1Bj8K5n9L6f8AezqX1Wvkv6NPgsOptc4gKZFwO8SQE5plRO+wr3EX2u/dcQ8hWZE5AFAiE5hciDY6g3pVge0GJSCA+4B/STmHsqauxWNV3KS6hlzKAAS2QqJsApKkmtFFLUiMn+qJRhH0KQoLBtcEX9fKpsLMymCOYO/Ig2qpnGIzApbDZ55lKB8wqT86Y/YUZoUMpgW7xKbkE/fSDyter5JKJyx43J6FCsWAYM21tXUcSSDor2pwOzS35yoSggQFZvCSDzEiYpdieyWISSIbMRo6jUmALkQaiP256Ohy5IeP9FDuV8QmUuCYBiFAxboZFudKimCQbEbdaaN8Cf2RzIhSTZOuhPtTlrhpCSvFYRyU5QVFKx8U5PhUmZjfTntWyeC10ZuuR7dMzvD2My0g2TIKidki5J9KbY/tIS5KFeAHTmN586oxeMZW2pLDKkKNjEqBTMkGVKI0FJiPeocI8jyki48suFYxffob8XbQpXeNxkXeQIg6Eac68jFf8aTlCig5STqEm6I5QZHqKH4a7IU2fvXT/wCQ29R+FewyoOU6KBSfXQ+hg+lKNxVeip1yfL3+Tzyc0xafoakV3D8OJVAhRy9LTzvtr6UMFkKggAgwbcpn8KccNkJk6kdNL1XJNxVmfDxKcqY54qyU4UoROgTb+m0n2HzpfwzsuooJ7xbYiYGp5biBe0kVcvEklKOYzEkzzgRygT5TVOLxucBIUsJCoCToTuowNentWHG5Ub88Ytr+COOwpQISTk0TmFyYAJmSCdbTvpSttSU8vqKKazzlSnOVfEmdRcQRysTm2obFYdWY5AVD+obzcE9fzBroj6ZyzgqtE/tJG5g+e1eoXuHP6Vexr1XiY4hScEYEb7m22ldUyUqvcW0PMVQ0k5xJiNIM3pm4mRcaawmoeikmBJeUBF/Q1Z9pMAfnH4VN7DjkR/1/eqTg/P8Aw/ehJMdF7z6FQVZQY15+dCPLT92J5iamMCTEFZ5eD96ieGKvZY/6fvTSXsKZWtSSIPvR2DCSgJtPPeaCVgYE+L25X51fgUkqEDaYFTPrRrxOnsH4g8owjWD+1DJw9tYPUVY/h1JXC0lOa4zCKKZ4c4q6W1KubgSDEyJq4/FUTN5OwUYTrvrE1czgweZ3iQDRf8mxAEBpfnHSpYTs9iFggtLSqLEiOdpOhpNk7KnCMuVLcczv5UvGFIWEm06Tb1rQsdnMQLKQTfmB7GZolzsq4oR3JBggEuTE+ao1qUwSfky6m8pI+8PmOlNnkJcwpjUAH1EmPaaX8P4evEOpaEZpN50CfiPpTPFYM4VTjS1C6QU8iDf3sRS5I3Xs34pJXfTEOHNXrFzmCjOgzfqDQ0+IwIGwp+1gc2FW7CISL3hW1xIIJv0NbtnNVill1xJ/41rQeiiL+lVuOrz5iqVKMk6kknfrXBjCCTAJMTblHzMfjVuJcUtBUqAQYCckazuBAuNDU15Kt1Vk22XXPCSI5qIAHXMrSnOJw6UoaBcCyAkKSFHL4Vi5XoQE7jT1qaEMZE964XLAiAEEeEeHItIkjmCqeVBoS39nWVLAWr4UXkpBO4EAlXPWKhyaKjFN7GbvaUJSltACkxsS0m2uVKbRbUyaU4lYfRnIIImyjmNhJyK1MC5SdtKZNYJC1FLIWptIDgTGaApICpVBMBUgnT1qnjGGQ2oKcV3RRdDKUgr1m6RZsE3kmb2FYqVOvJ14XG2lX/eTM6GxuDY9Rei3lEwsAQq+u+401n8a0nDezjSmluKTmPeKQhExK5hEnlcWGwNW4bsi33ikEKIKltoUDo4hDapjQzK7H+mK1ckznSatGcUwF5Vei/NI/Epj1mihiUjkAYp1gOCtqcYQG5Mp71JVnumVr8gAkpOkFUcjTfD4XC4dCkuISlTeeQqQVASoEE2OZMaGs3HLTNVyYO15Mi3xEZ1OExohFzpG3t8zU0YjO4kJVOdST8UDOJAvsYO/KnnYbCtvfaMzYUM8hKoslU2i+34UF2l4QVuthltttK1QgJQEkmUozlUTlKlQJPWmqug3VjJPCnchACQEwhTqnEIRabBWYZrzJBJJ6UjDWRahnSrXxIJI+NW8X1+VafsxwjuGQpIK0GZJQM7ZH/1UkRJAUnYyI0vUuyuFLhfdtC1WtrJU5+Ck0lpil8k2ZtLJVcKHlmP4RXq+hfy/+0ewr1Vmc7iKmezzSdG0D0ohHCx/Sn2piFg6fMVMgVmaWLBw0ck/417+Wjkn/GmmQV3uhQqCxYOHD+0f9RXv5YnTw/4imamh0riE9U/OnSCzK9rkIZwqyIzLhtNh94yr/wDWaU9h+HZ3FrkZUAAEc1bDyE0d/E0gtsJBElajAGwSB+dO+BcLGDYQgDxKSlTiiDJWoAnbQAgCtP2kXsD7U9nO/wAOct3EeJHU7p9R8wKG/h9iy/h1tqkqaII55dCOdjtWk+3nkn3/AHq7+H3BUjib7sJCVt5gmQRnJCXRG8gBQ9aVWqHdbKfsI5n3rowietNu17X2V3wgZFiU9OYpAeOkfdFLFhkGfZEfQNVYjBykhIhSgQk8iQRPpr6UIvjx/pFFcE4itbx7sJSUoWYO4t5329aKa2xXZn+x/ZNWGccU7lUogAReBMkydzal38UMOkfZ1AQo94J6DKR8yadL48StZKLlR1t6WruG7PN8UdSh1ZZCArKUgHMo3yeK2gq1/kxfwY7tH2f7tDbiRAUhM+YSJ9d6K7IPIKVDIlbxI7sKukb5iDYBOpPpTjiT0Zmlj4TEciLTWXfZUyvvGDHNP4+nSr7QumOx2aa77MVE/wDqQ0XJvmLU96Nge/uBptUO1ay+4xhVISH88LcSBCgQIWDrGWVEHQiKTK466WygNmSvPP8AdmzT71bw94pWXVypw7wbD21pKLG2bztSQME9EQEAC82zJHpalvAeBtOYVslAUvKQFKCCBcxOYc6Q4viRcQpJnxCNPb51HhHEVFoIzEd3mkA6DmOu1ZckWkbcL7QAUYgYhSGSAZCJaHdpVEkWFhmKSY3p45gkllbn2ZJC9Vd6JzHKFAXzDxkmCCRPSl32keIpTBlGXxXBRf11PvRWJdUoE6FYBCZn/wCQzuBI6k9Kme0kaQ7yC+z3GEsrQH0lLZW440vYqUQjMeZSAY/8prQFxstuEOIC/tCnWzM6KTl0uZTKY61mO8OQIKAUgABJkiAPWrsASgSGUA8wmDVOHpmf3L7RpuGcDQVrfeQnOvRKgJCdSVW+I/IACnKkNqQUEDKQQQDFiIIt0rGK4o+bJQB5gkfI1cxxJ77yR6JI/O9FMhyt2C4bDownEVsDwMPpTlvt/TJvqCJ6014uUq+0ObNnDoT/APG426sj1UB6Ut4thziEAKQQoGUrAuDvqbjpUME3isim1toUgzJKgM0xrF9qTTuzSMk1TdDjjjxbU821dOIgnL91ZOVYHVxMRGniNN+E4QMtJRYkSVEf1EyqOk2HQCl7KFFQccgrAgAaJtBgczzo/XUUJexTkqpBpfHL5V6gUqiw/CvU6MxX/OT0rh4wrmPauK4VOivr3rqOFbSD5g1fxI2R/nJnX5Vz+bq5/KrDw4A6IP8AlXRhv/xpPqfzFGh0ygcZV9Cp/wA1c+h+lWKyj/2h6Qav4HxXDpelzK2pEEBbZUD1tSbSV0NJ+zIPY9K+JITifAlpSUlKpFpClEzztWp4hxNRcWU5cs20096t7elvHYlrKmA0fG6lMBYMGx1J2/1XS2k/dB/6j9KWadBi0LjjFH+jyhP61oOw0HEpU4mUpBylKZ8XWDypYrCt7oT/AIiuYbAtoOZGdM3OVSkj8aUna0NL2G9ruMOPKCISoN5gFJkpUPuqG4MWIms0WHT/AO3+P61oUJSBrptJrxQNZI96IypA4macQ7/9o/XrVLTmJQ6hxpuMszOh3Eg6+Vak+U+f+6mGelNytVQlGnZk8a88ApXcFSjecpNzqYB0natOvjKhhMO2wiHELSsr7so+EEKBKtc06jlVsf217KdgPWpbspaM3iMO+4pSloBJJJsDr60OeCubN/IfnNa9KFeXtVikHYj1/aqyJow6uBO/0DyED1qSeCvAQGk+wraKQdyDU0t+lPJhRikcIei7af8AEVQ72YfKgtCAhXmkA+YFbruP7h7fnVoY5n2pZMaVbM1gMDikhQV3CSRBPiJsAOgmKKw/AwJJUFqN1KIv/qnQAHXzqOUVnVdGjm5dsCTwwD/VSODHnRobiuwfo1RDA04RPL3qxDCavLY5fOppZ5CqEDpQKmEfUTVmQ9Ksy9Pr0oAqCfqK6k/U1ICppTO/yoGVhk8hXamGzvXqBAnc+VdSx/urAqBXUuUtgVBrpVmS+1RuDXFL+poAkpJHKqwk+flXhrUstAEYnYe1S+z84ruWBY1BK76/KkB4o6/KopB5/KrSLa11SJGt+UfnTApUzOv6V1TNtiPzq4IEVVIHOgCEW0mvIJF4FW66CpJTe4FAjixabe1VAUVmEVCeU0AVlA61IN9PzqYQT/qKmtkjU0DIFUTU+93ioH0mutL6UCOlX9vtXi30+VTCq6HOdAFYaNeU19TV6kR9CvJA6UhlKQPL0qwNA9fSrJ+rVwuDrTAq+z177Ne96tz+tdzUgIpargFcInr614DpQB2uldcJFv8AdQKvlQBI16oJVyr1MD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RQUExQWFRUWFxcaGBUYFxoYHRwYGBgVFxcYGxobHCYeHBwkGRgYHy8gIycpLCwsFx4xNTAqNSYrLCkBCQoKDgwOGg8PGikkHyQsKSwsKSksKSwsLCwpKSksLCwsLCwsLCwpLCksLCksLCwpLCksKSwpKSwpLCwsKSkpLP/AABEIAMABBgMBIgACEQEDEQH/xAAcAAACAwEBAQEAAAAAAAAAAAAEBQIDBgEABwj/xABAEAABAwIEAwYDBgYCAQMFAAABAgMRACEEEjFBBVFhBhMicYGRMqHwFEKxwdHhBxVSYpLxI4JyJEODM1NjosL/xAAZAQADAQEBAAAAAAAAAAAAAAAAAQIDBAX/xAAoEQACAgICAgEDBAMAAAAAAAAAAQIREiEDMUFRIgQTsTJCYZFSofD/2gAMAwEAAhEDEQA/AMHhuIqF0qlWkHameG4vAAURERlA0/f9azCGoTmkSDpvrvWhafaW2jMAFTIO3Wa55RQi59vvkSgAEbHU/pVLODWlBJSIO3XnFRDS0K5pMwUmm+FTnRlNuZNS3QAGFcmJHiEz5bUdw16AMom58pmrBgUpURMcjznWrVJ7tKUptfbrU6KQWHDabZrH0uKg8/HOPlaqnFkAAjfWqsUvMpMSaS7NDysyzOYx1tI5VHvuSjEwpO0HWKsLRAkyBQ6sKpShHQX/ABq1aEGl5sWzBJmANJFFPvNwQCErNpiNqWYxgoNyFbWH4GqnHFG1rRZQ3pq7DwcDJTIMECRblqKIabT3Lhc8XgVF+QsfelD6lNLOZJGbQAm5qrHYpJaLZkOE+E6C/Oq3qybNb2XwXe4RKw4QcpGXUW5+dZfiYSHXUQQoGLG1hrWs7JpThcMQDKiJIN5JGlY04gLedUo3Kjf5VWmGzRcLwxypJjwpCgom1hN/KoNdp0K8ImQbnWY1NCYvi5XlYw6rEAFRsORimLPBksoSZAOhi8mikFkE4nOpalE8yfkBQ7XhubEQb1CyVElPhOldfxAKjztepAaYReUKUpwqUu6gBJPL2rqsYmBCYUIiRH0aEwmMUhQy2Ip2zxC2VTYuISYm2pNUnfYMvRgC8lBCjYEgpsUqtJ86d4ftNicMArEILiNA8hPXVQ2NLeC4kMLOZJKT6W6U8xj4fw5SFd3lkx8Up3HtWka8EMafzNL6UltUwjPnvH+9opSf+RhamEgktrQ4CT8NxYTY71l+DdrHsIn4Q4zmITFj+1MML/ENx1asmFVewGYR7RTysRsOyOOScM0M0whKdIAItHU1hf4141KkstlOi1kK3sBYe4q7Adr+5bCH2FpSlZHeHRKpm6eV6yX8SuMIdOGyGYzqN5+IzTGj6f8Aw2wjo4eyFKIBBI/8SZFIeHcJC+O4tBJyltJVBuZy2nlNOuFdpVt4ZlCGr92gTIjSkTvFVYXigdhP/qW0iSSQCkxQB9O7wIT5CI+r15JGp1NJMFiSslS1JsYEC496LwjiSSA7mMzEC3sKAGICZ2r1eQi0xrXqAPyknh6cxE7b7xM+V6Gz5Mw2Nr7dasXjFBKZvec0X96li285CxcWna9Yq/IBfD8YqAmx89qa4nGqCgkxsfP96QNuZVSRRmJfzgRrsZ6VDjsB5hcSHVX2Fr1ccZ4ogWpVwxJSjNUiqbg1nRSGxcJ6DlVKVKWq1kjehTj4F/erm3LA/KhKii37QUnxXE2FXNYkKcKlAnpQTipNxUk4gJBB0F+pq0MIxbykyQIGgETrQ7WDWohSpVfQGDRysYhaEhMydR1o911DQSRc2sfnVomxRjOHhZSpSnEZdM4JE+e1IMavOtObYwVD5GvpLvGWnG1GdtOvKKzPa7gSE4dD7STe6gNLfgasQNwt9bOJ7tw5kKSck8o1rNs4UuuKAMAq/M01xBW6hClqzZRAOhANWYVaUEZRcVDnQDzCstpQEpQkQn7xBm3TeaAeWtA5jYcuoqDDuUfUxyqRfMzsbRU5XsCIeKk3v5VFCbkxblU3VhJEb8qhmsZpJlBCcSfhG50rQ4EFWXOdoEbVnMFlzSdtL70zwuJOa1k+dNSEzQ4NwLWBlUopO3Lr0pphX+7dWVJ/4zrzHlsaSJ4l3UKaTlURfkfOrsJ2gC0OBy9tAd61UiWDcafBKlMtS2FEqMbk6e3KgcNxVTbgcaSCECYP4Gr0cfDjJw4SRZUqGkzYmpcJwLTSczi0KKrZdaLIIO9pS6pa3GwG3YChsCN6xXafh5adC0p/4VnwE8uVfRsfwBvENnufAsJ20UN0kVkMa0X8HCviZJAHKDpVUUkbLsWAtpBDigbeE6T+lA/xIT3bSCrLmDgykawbml/YvtCG28qyAlJ16HWk3aTiK8diglBKkAwnX3p3oZseDuZ8P3xN1RZROkQBWg4DhCRPehIV90GCTvcmaR4VoJZDcXQm22lNeA4pBABSAbweppiNY0xGi1+t67VDWJS2gBair51ygVn5ZWb8gdh+VMWHTkjQAjXT3qllgKQVJBPi021sJpieHgd3yNiJ/OsmlRTKy8hTiYgiLk6E71WFNhcXAG2s1W/hkociDA5GaY4zhiFoQpNlEgRBEg1DpCLMM6hacqfCSedXut5UhO/Sg8XhPsxbsDmB8QrycSRM3tNRVgTfxIzAaxRLTu9LsMgfFNFuRaDcUP0WmWqeVe+tDpWFb3P5VUXAPiV6V5LuXTelQNh3ehN5iBbzFC43tEVkCx/XeqVvm4sZoNTSUKJ1PPzrSLvTEHYHiBS4mTCZuOlbd51DmHlpaoMgoXGXMbQeQg7V84QTqY9vO1SwWPUDbQcz+FUIORiSEKbywBZSeoJ+vSieBIzLuJF7eQoNzGBSiY1i3lUmsWReLdLVGwD33wnWBtH7VBtBUbed7UN32Y5jerQ6J96nyBb3+U1U7iPD61Bx8Gw1J06deVVYg5THSrSGMGV6UV/MAmCDfSkGFeMydtKk+CofvRj7AeMdoCSZvrahw+rU2ml7IAmPnVgdUYJNtKKEO8Hi7i8DejAwkuAqgJ6aUjzQIAvReGxxSbmxF7VC0xH0jChHdJ7pVzaY0rB9o8UrDOYhpOVSViTJvJF46113tQUNZUTOoJNZXGrzqK1KJJ131rfPQiGDeBTClZf0pl2f4qEO28OvirOvtEG2nOpJxGYAaEcqL9BZ9T4X2/bUk94JiQTsR5URw3ibOKeAalAmSVWFuU18uwYSAJk3uOgps3xBBBKE5YGh1POKdiPo/Fu1hbUUoPeQdBcARzGl65WEHavMkBSAo7i40sDIFzXaeQWIMMtWUNoTIBnNzI3pg0gqSnOmxJ0VvtS7D4ghHU2+utXPrWhIV/VH10rIpo5i8Oe8ABIBNwNTRfFU5cij8NgI/OlreMKiJO+/408ZxAXCSkG2X6mok2IsxWHS6hOQQUiflv50tdZGXNNzA02NqrXiSglCT4Zj06eoqxL0GbEA6abXsaVMaIpwakkBRBBH+qsQ3uqx61cvEocEn4s05RaPTWh8U+qZOWCLjcXpbGUYjDwCYBH1eh1PzEH66Ve64DZPhm9zryFLFqSmZ15C49xpVxTYwhonxGYIuKklIcF7Qai3iQUZYiw851tXFOxtvTFZXiAANzfraqe8MzcCii4ANiapySYJqkKyxLsmphfrQc7Vcgc/SikAYhZCZAkaT51ewmfiBNpBHnrQ6nhlAFuY5+dEtYwjJATYx/1PP316UUMvxBQm8wIvIv8AU0AnM4qEiSUiT/Smee1XcRw68kTN0kJHUT7VLA4ZCVErVaEm28kEiN4pgRfsIvA2EkVBtalC/wA6bcT4yTlzsqKBN8sT/TaIBpS9iJByyEGPigHyNIDnfzqZqzDuai/ShPCmIIJOgH61Yn4iJE/WlOgD1q0v79KrbxxGu9QINiROlx+NcLxCgQJubHnUUgCnwFXIi1L33o09qejjbZQUujxFUEgQQIiKUY5xhKCEEqJ0EG3matREL1Y4FOkc6E1MpMUOSdxXQ7AgVdUAzwONCBHPepByDYzSpDkbVcHBGlJoVDIPDWTevUsDxOlq9SxAuw2MykRTPinEkuqCkjKYHv5UjRNEB/KLanW1DKJhBN959Z8qeYZKmkAqPhXIKomLGFT0NvWlGDbJInTUSdPLrRXFcYVNKTtYQOYOaw8qh7dAiOFcWUBYIJBIIyzMXN+UX9aOdaC4lMgAEwFDyvXOwmMZbd/55DIzFagZIBGVJCeWYpki8Tai2cVNjqNDGvnzBionLF7OiHCuSPx7AsNhw4DlSQUkf48jvOtRxmUKcTexkaaQDG8n9KMDakKKkqHiMhMRE7T50p4licqiRvqOStCP9UJWzBpp0wN3EkA6aQOfvVicpgybATMSeYoRb4i4vYTNVhdom1bUIKK5AtebGZgDapIe50Lm0rwc5UNWIIUua8lRvQ5X1+t6mhwcqKFQUljf9K4q3UnnVebrUgq1KgCV4fKUgqBO8XAnYHnRfd5UmCIIOxJ33I+ppagkVecVqket9xP50DCcfjCO7EzImCIiBAHXSiU4PKtCVHxFOaQc2t0xGnI0jbclQJ56f2zeKORjg2fAPED8V+e/PSgbNM2vMiCpa15h4RcnaTe0ayaXcb4WWlOBSfEIBBNxMGRFlSCLyapwHFiVHNBBkzdCpiCMwgxFwOd60nbhbSsMy4iUPOgCFg5nG0pEuHkJCUg2m/Kod2jaMIuDbezAOIE5ZMbGNT+lEYpRJSnKUwkZrX11FDrfVaRcTCT13FW4R3xGSZiIJ/OtXowJLWQrwEkAXmr14udoOtVIITKZMHrUXvFEWFZPbGUuuXzTPOqcU3lEhYM7cqk2yFHWx/Kh8QxBI05A8q0TViorddkCaqJroFdCd6sZ5Iq5CbWE1At2FrmpBspNAHlxbL616uPOSZFp6VygAsYeRIiiGMMTlzD86HaeANxajRjYHhgkCQBWUrA5iAZgymNKAx7ilfW3Om7TanrFM6b3vy3mhMdwxSFFJ+EFIKjaM2gPOphJXXk2UHhl7AME3IUDoRb8fxptg8ZIF73950pOlZBiIjnb5V7BvQbnU1c45IfHPB6NeH8yAPf9aVY7hJ+5ccufl6nSoYTHgc45gH9Kc8KUHDJClNNf8jmUCQByJtbXzArKCadG/NjNZeTHusQspIggkchIkG/SDUVtRp0+f51q+MYPBvPZ2ngmwhHdKSmw1zCSVRBJ60vT2ZzIUpDqSW7KsoQIBTYpmTfxaWrezicWuxCUkD8qiTTdrgCiR40wZuCJ6a1XjOAqbuVJN4sTO8HTlQpromxcmr22zGa8aTFp5edWtcKWUg+EAzEqAmImJvuNqOZ4S5kUkx91QvbMLRpyNKUkvJcYSfSF/d7z6daknkKIXwZ5IzZZB0y+Lzn0qlDSomD9aUrslxa7J5IIHnrVWJbJAjciYqeVRVoRHSppURqN5FqBWdw7AVmMyEIIjcaD1ryUC8p8VoB0ialgRdxwDWUga6338qOwXDnn1d0yhLqgRAB1z3BMmABGpIpjavSJdiwp3imGbEALdyqSBIyQc4g/2BQ9ao7YcYOJx7qk/AlXdtidG2/AkfInzUaYcEzcIxZdxTRU6lCu6SlaSA4fCStSZAhJNhJ8QrOYdYzWuTcnre9beBb8l/EFAoRsQSPl+tCgkXNGYnCKI53knYCN+VRRgXUnQgEgdD+W9ZyaQ0iK5Bv86ZYbgxdUAHW2xAkuLAj/AK6mjW+C503FoBMG9relXt8L8SEttZlrMJSIJUQABAJ6nS2tYKabpFJb2D8Y4EhllLjbzb8qKSEgpymDsdjGvOs3jXCpV9Y2rYdocQhppGFBbU6lRW4ZzBtUFPdBQgKMGSNAQBrNZHEshP3pV5RWiVPYpV4K8JhM6oHKuBkgG1piamy8RdJI8vwr2KUVRckcjViLsKxnCLi0gjpzoZx3Mqd9LfKoqGU73Gk1NGEMTGvLagCXcSYkCK9Xhhjzr1KwIMijUN934he2h+frQYEkbU0w2HzAgmY0g1EmI9wHjZYeClSUQZQBuRKfnFFcbUtxJV/eVFIzSBbLJ00gc7Vx3EoKQFJB2gG9o3oh5pPcgBRTmiQCSCAbC40is7SdpF/ceOLM0syb8rzeTVCjC5o3EYMhRGsA7zaenpQrjBCQept05+5rdMSYzaxpCYF1KMJHnbT8BT1hBSj7Og+EeN5YPxKvCZ3SDYc7n71Zfh+KDKkulIWb5UEkTYgqkEERPhPMTeLv8BimkJKEoezOAQCnNePhzACY8qymsVUe2dPHLKScukDMswudydKf4bBpceRYmGVlWUwYSBBBG8qifKloew6FkuPISYukZ3CDyIbSQP8AKhcTx3I8HGnEkABJSUOIUU50qMZkxNgNdqmEZZptF8s4fbaTHeJwbaSoFNsxBk3EaadKsw3DWSIyx8/eg0YrOtRspKjYjlAANvz3q1K7mDp9GuTmhJSdM6uCUHFWkHJ4eEglKRbWLWotjhzbgJT4VQSAdDGqTuDUTjAUBQImLjTT9qqceCEBQkRBP4Vh4Ohy3SKsOgKMaAm4PO8Hz2qPGuBAMl1ACoAJgaT8K487etBvY7xpCbZlpuTAEKzKJ6BIJpk7xVSQ82T4YIgXspIVHlc+1a7ikzGSjyNxfn8mRJyW7vNzVB110BtVjmKTYeGVA6j7w2N/qa9h+IwAZAkaHapY4yhVxvcZTy1taa7dnieSnD8QKUgZQCSSYSI0GkzepscWdScyXCDEWA0221HOgSKkPKpcmz0YccVugfjrhUrvFKUpa1KKiTvAuBFv2ruCWylBmQu1zfQzb8PKq+LaI/7f/wA0uKq6OO8Tm5qUx+64EKT42zISQcxIBIufDeLmxrRcJ4hhlqKlJU4EGciVmVDLFgETOePu6a1g0vQLAe1PeB4nEYZwrSwFkpykKCxNwdUkEGlLH9wRjkmox/JvcJiWA2prv+7X3S85JQkQTmQV5pKTEJgCdTvXz3ivECl/vG3ZhRDaknRKQBnTy8Uwemlc4lxxT/eJcaZbUtWYrhebMDcklRN7A20FU8cWS9BGXKhtAEASEoT4hFjPxSLGZqoRS2jJp+QJEkxrGvrTdHB1uZO7bUtSkkhKYzGJ0TdRtyFKEKyyRoNab4LtnimhDTndaXQkJMQBBULx4RaYtNOVsTJcO7LYl9RDbRBAKsqyEGEkAxnIkg6joaY8X7CYzCIQt1uUKIAWhQcBJEx4b7axFBKxmLxLRGcqSEkla1XN1KPjVfLc2mo4ZniCWvA+sNckYmwnbKlVvQVKdmkklXYCrBrSvxJUm1pSR+Iry2yL3jypk2nFFlx5x95QbKUnM4vVUwBmVJMCbCwF6UoxS1qyqUpQtYqJHnein5J+NFiXYr1XHhx2HvXqNE6FoO81JKzoN6rTqJotDSb25UMQRgmUlK/F40ico0tqZ8qIa4rZIMRQKcNkBN9D+1VNYZcAxIVp58rb1FJhRJ1+FkpOpn3qqCTcx53HlyrjixmPhgj6NudGN4siAYuNIGnrVddADYJQC8yvEfqKfl9xaD4ghCgRAudbidpAgxtSAujOTbXlTXhePSTlXYEWI2NY8uX6kdvA4tYsX4rhBTKk3SLz+1L3lEwCZj6NaDimKUlsiReBI85pC04ncZjOhNiORi9XwylJWyfqIRhKkdaWtJzJJSeaSQflWjwfbeLPsNuaDMPAq1tU6+tZ4v1A1U+OPIqkZ8c5cb+LN1heM4VwFKXltEj4XAFAHoRB+Roz+WOLa8Km3oFsixJuJEKg6V89ZiZrynoPhJT1Bj8K5n9L6f8AezqX1Wvkv6NPgsOptc4gKZFwO8SQE5plRO+wr3EX2u/dcQ8hWZE5AFAiE5hciDY6g3pVge0GJSCA+4B/STmHsqauxWNV3KS6hlzKAAS2QqJsApKkmtFFLUiMn+qJRhH0KQoLBtcEX9fKpsLMymCOYO/Ig2qpnGIzApbDZ55lKB8wqT86Y/YUZoUMpgW7xKbkE/fSDyter5JKJyx43J6FCsWAYM21tXUcSSDor2pwOzS35yoSggQFZvCSDzEiYpdieyWISSIbMRo6jUmALkQaiP256Ohy5IeP9FDuV8QmUuCYBiFAxboZFudKimCQbEbdaaN8Cf2RzIhSTZOuhPtTlrhpCSvFYRyU5QVFKx8U5PhUmZjfTntWyeC10ZuuR7dMzvD2My0g2TIKidki5J9KbY/tIS5KFeAHTmN586oxeMZW2pLDKkKNjEqBTMkGVKI0FJiPeocI8jyki48suFYxffob8XbQpXeNxkXeQIg6Eac68jFf8aTlCig5STqEm6I5QZHqKH4a7IU2fvXT/wCQ29R+FewyoOU6KBSfXQ+hg+lKNxVeip1yfL3+Tzyc0xafoakV3D8OJVAhRy9LTzvtr6UMFkKggAgwbcpn8KccNkJk6kdNL1XJNxVmfDxKcqY54qyU4UoROgTb+m0n2HzpfwzsuooJ7xbYiYGp5biBe0kVcvEklKOYzEkzzgRygT5TVOLxucBIUsJCoCToTuowNentWHG5Ub88Ytr+COOwpQISTk0TmFyYAJmSCdbTvpSttSU8vqKKazzlSnOVfEmdRcQRysTm2obFYdWY5AVD+obzcE9fzBroj6ZyzgqtE/tJG5g+e1eoXuHP6Vexr1XiY4hScEYEb7m22ldUyUqvcW0PMVQ0k5xJiNIM3pm4mRcaawmoeikmBJeUBF/Q1Z9pMAfnH4VN7DjkR/1/eqTg/P8Aw/ehJMdF7z6FQVZQY15+dCPLT92J5iamMCTEFZ5eD96ieGKvZY/6fvTSXsKZWtSSIPvR2DCSgJtPPeaCVgYE+L25X51fgUkqEDaYFTPrRrxOnsH4g8owjWD+1DJw9tYPUVY/h1JXC0lOa4zCKKZ4c4q6W1KubgSDEyJq4/FUTN5OwUYTrvrE1czgweZ3iQDRf8mxAEBpfnHSpYTs9iFggtLSqLEiOdpOhpNk7KnCMuVLcczv5UvGFIWEm06Tb1rQsdnMQLKQTfmB7GZolzsq4oR3JBggEuTE+ao1qUwSfky6m8pI+8PmOlNnkJcwpjUAH1EmPaaX8P4evEOpaEZpN50CfiPpTPFYM4VTjS1C6QU8iDf3sRS5I3Xs34pJXfTEOHNXrFzmCjOgzfqDQ0+IwIGwp+1gc2FW7CISL3hW1xIIJv0NbtnNVill1xJ/41rQeiiL+lVuOrz5iqVKMk6kknfrXBjCCTAJMTblHzMfjVuJcUtBUqAQYCckazuBAuNDU15Kt1Vk22XXPCSI5qIAHXMrSnOJw6UoaBcCyAkKSFHL4Vi5XoQE7jT1qaEMZE964XLAiAEEeEeHItIkjmCqeVBoS39nWVLAWr4UXkpBO4EAlXPWKhyaKjFN7GbvaUJSltACkxsS0m2uVKbRbUyaU4lYfRnIIImyjmNhJyK1MC5SdtKZNYJC1FLIWptIDgTGaApICpVBMBUgnT1qnjGGQ2oKcV3RRdDKUgr1m6RZsE3kmb2FYqVOvJ14XG2lX/eTM6GxuDY9Rei3lEwsAQq+u+401n8a0nDezjSmluKTmPeKQhExK5hEnlcWGwNW4bsi33ikEKIKltoUDo4hDapjQzK7H+mK1ckznSatGcUwF5Vei/NI/Epj1mihiUjkAYp1gOCtqcYQG5Mp71JVnumVr8gAkpOkFUcjTfD4XC4dCkuISlTeeQqQVASoEE2OZMaGs3HLTNVyYO15Mi3xEZ1OExohFzpG3t8zU0YjO4kJVOdST8UDOJAvsYO/KnnYbCtvfaMzYUM8hKoslU2i+34UF2l4QVuthltttK1QgJQEkmUozlUTlKlQJPWmqug3VjJPCnchACQEwhTqnEIRabBWYZrzJBJJ6UjDWRahnSrXxIJI+NW8X1+VafsxwjuGQpIK0GZJQM7ZH/1UkRJAUnYyI0vUuyuFLhfdtC1WtrJU5+Ck0lpil8k2ZtLJVcKHlmP4RXq+hfy/+0ewr1Vmc7iKmezzSdG0D0ohHCx/Sn2piFg6fMVMgVmaWLBw0ck/417+Wjkn/GmmQV3uhQqCxYOHD+0f9RXv5YnTw/4imamh0riE9U/OnSCzK9rkIZwqyIzLhtNh94yr/wDWaU9h+HZ3FrkZUAAEc1bDyE0d/E0gtsJBElajAGwSB+dO+BcLGDYQgDxKSlTiiDJWoAnbQAgCtP2kXsD7U9nO/wAOct3EeJHU7p9R8wKG/h9iy/h1tqkqaII55dCOdjtWk+3nkn3/AHq7+H3BUjib7sJCVt5gmQRnJCXRG8gBQ9aVWqHdbKfsI5n3rowietNu17X2V3wgZFiU9OYpAeOkfdFLFhkGfZEfQNVYjBykhIhSgQk8iQRPpr6UIvjx/pFFcE4itbx7sJSUoWYO4t5329aKa2xXZn+x/ZNWGccU7lUogAReBMkydzal38UMOkfZ1AQo94J6DKR8yadL48StZKLlR1t6WruG7PN8UdSh1ZZCArKUgHMo3yeK2gq1/kxfwY7tH2f7tDbiRAUhM+YSJ9d6K7IPIKVDIlbxI7sKukb5iDYBOpPpTjiT0Zmlj4TEciLTWXfZUyvvGDHNP4+nSr7QumOx2aa77MVE/wDqQ0XJvmLU96Nge/uBptUO1ay+4xhVISH88LcSBCgQIWDrGWVEHQiKTK466WygNmSvPP8AdmzT71bw94pWXVypw7wbD21pKLG2bztSQME9EQEAC82zJHpalvAeBtOYVslAUvKQFKCCBcxOYc6Q4viRcQpJnxCNPb51HhHEVFoIzEd3mkA6DmOu1ZckWkbcL7QAUYgYhSGSAZCJaHdpVEkWFhmKSY3p45gkllbn2ZJC9Vd6JzHKFAXzDxkmCCRPSl32keIpTBlGXxXBRf11PvRWJdUoE6FYBCZn/wCQzuBI6k9Kme0kaQ7yC+z3GEsrQH0lLZW440vYqUQjMeZSAY/8prQFxstuEOIC/tCnWzM6KTl0uZTKY61mO8OQIKAUgABJkiAPWrsASgSGUA8wmDVOHpmf3L7RpuGcDQVrfeQnOvRKgJCdSVW+I/IACnKkNqQUEDKQQQDFiIIt0rGK4o+bJQB5gkfI1cxxJ77yR6JI/O9FMhyt2C4bDownEVsDwMPpTlvt/TJvqCJ6014uUq+0ObNnDoT/APG426sj1UB6Ut4thziEAKQQoGUrAuDvqbjpUME3isim1toUgzJKgM0xrF9qTTuzSMk1TdDjjjxbU821dOIgnL91ZOVYHVxMRGniNN+E4QMtJRYkSVEf1EyqOk2HQCl7KFFQccgrAgAaJtBgczzo/XUUJexTkqpBpfHL5V6gUqiw/CvU6MxX/OT0rh4wrmPauK4VOivr3rqOFbSD5g1fxI2R/nJnX5Vz+bq5/KrDw4A6IP8AlXRhv/xpPqfzFGh0ygcZV9Cp/wA1c+h+lWKyj/2h6Qav4HxXDpelzK2pEEBbZUD1tSbSV0NJ+zIPY9K+JITifAlpSUlKpFpClEzztWp4hxNRcWU5cs20096t7elvHYlrKmA0fG6lMBYMGx1J2/1XS2k/dB/6j9KWadBi0LjjFH+jyhP61oOw0HEpU4mUpBylKZ8XWDypYrCt7oT/AIiuYbAtoOZGdM3OVSkj8aUna0NL2G9ruMOPKCISoN5gFJkpUPuqG4MWIms0WHT/AO3+P61oUJSBrptJrxQNZI96IypA4macQ7/9o/XrVLTmJQ6hxpuMszOh3Eg6+Vak+U+f+6mGelNytVQlGnZk8a88ApXcFSjecpNzqYB0natOvjKhhMO2wiHELSsr7so+EEKBKtc06jlVsf217KdgPWpbspaM3iMO+4pSloBJJJsDr60OeCubN/IfnNa9KFeXtVikHYj1/aqyJow6uBO/0DyED1qSeCvAQGk+wraKQdyDU0t+lPJhRikcIei7af8AEVQ72YfKgtCAhXmkA+YFbruP7h7fnVoY5n2pZMaVbM1gMDikhQV3CSRBPiJsAOgmKKw/AwJJUFqN1KIv/qnQAHXzqOUVnVdGjm5dsCTwwD/VSODHnRobiuwfo1RDA04RPL3qxDCavLY5fOppZ5CqEDpQKmEfUTVmQ9Ksy9Pr0oAqCfqK6k/U1ICppTO/yoGVhk8hXamGzvXqBAnc+VdSx/urAqBXUuUtgVBrpVmS+1RuDXFL+poAkpJHKqwk+flXhrUstAEYnYe1S+z84ruWBY1BK76/KkB4o6/KopB5/KrSLa11SJGt+UfnTApUzOv6V1TNtiPzq4IEVVIHOgCEW0mvIJF4FW66CpJTe4FAjixabe1VAUVmEVCeU0AVlA61IN9PzqYQT/qKmtkjU0DIFUTU+93ioH0mutL6UCOlX9vtXi30+VTCq6HOdAFYaNeU19TV6kR9CvJA6UhlKQPL0qwNA9fSrJ+rVwuDrTAq+z177Ne96tz+tdzUgIpargFcInr614DpQB2uldcJFv8AdQKvlQBI16oJVyr1MD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SERQUExQWFRUWFxcaGBUYFxoYHRwYGBgVFxcYGxobHCYeHBwkGRgYHy8gIycpLCwsFx4xNTAqNSYrLCkBCQoKDgwOGg8PGikkHyQsKSwsKSksKSwsLCwpKSksLCwsLCwsLCwpLCksLCksLCwpLCksKSwpKSwpLCwsKSkpLP/AABEIAMABBgMBIgACEQEDEQH/xAAcAAACAwEBAQEAAAAAAAAAAAAEBQIDBgEABwj/xABAEAABAwIEAwYDBgYCAQMFAAABAgMRACEEEjFBBVFhBhMicYGRMqHwFEKxwdHhBxVSYpLxI4JyJEODM1NjosL/xAAZAQADAQEBAAAAAAAAAAAAAAAAAQIDBAX/xAAoEQACAgICAgEDBAMAAAAAAAAAAQIREiEDMUFRIgQTsTJCYZFSofD/2gAMAwEAAhEDEQA/AMHhuIqF0qlWkHameG4vAAURERlA0/f9azCGoTmkSDpvrvWhafaW2jMAFTIO3Wa55RQi59vvkSgAEbHU/pVLODWlBJSIO3XnFRDS0K5pMwUmm+FTnRlNuZNS3QAGFcmJHiEz5bUdw16AMom58pmrBgUpURMcjznWrVJ7tKUptfbrU6KQWHDabZrH0uKg8/HOPlaqnFkAAjfWqsUvMpMSaS7NDysyzOYx1tI5VHvuSjEwpO0HWKsLRAkyBQ6sKpShHQX/ABq1aEGl5sWzBJmANJFFPvNwQCErNpiNqWYxgoNyFbWH4GqnHFG1rRZQ3pq7DwcDJTIMECRblqKIabT3Lhc8XgVF+QsfelD6lNLOZJGbQAm5qrHYpJaLZkOE+E6C/Oq3qybNb2XwXe4RKw4QcpGXUW5+dZfiYSHXUQQoGLG1hrWs7JpThcMQDKiJIN5JGlY04gLedUo3Kjf5VWmGzRcLwxypJjwpCgom1hN/KoNdp0K8ImQbnWY1NCYvi5XlYw6rEAFRsORimLPBksoSZAOhi8mikFkE4nOpalE8yfkBQ7XhubEQb1CyVElPhOldfxAKjztepAaYReUKUpwqUu6gBJPL2rqsYmBCYUIiRH0aEwmMUhQy2Ip2zxC2VTYuISYm2pNUnfYMvRgC8lBCjYEgpsUqtJ86d4ftNicMArEILiNA8hPXVQ2NLeC4kMLOZJKT6W6U8xj4fw5SFd3lkx8Up3HtWka8EMafzNL6UltUwjPnvH+9opSf+RhamEgktrQ4CT8NxYTY71l+DdrHsIn4Q4zmITFj+1MML/ENx1asmFVewGYR7RTysRsOyOOScM0M0whKdIAItHU1hf4141KkstlOi1kK3sBYe4q7Adr+5bCH2FpSlZHeHRKpm6eV6yX8SuMIdOGyGYzqN5+IzTGj6f8Aw2wjo4eyFKIBBI/8SZFIeHcJC+O4tBJyltJVBuZy2nlNOuFdpVt4ZlCGr92gTIjSkTvFVYXigdhP/qW0iSSQCkxQB9O7wIT5CI+r15JGp1NJMFiSslS1JsYEC496LwjiSSA7mMzEC3sKAGICZ2r1eQi0xrXqAPyknh6cxE7b7xM+V6Gz5Mw2Nr7dasXjFBKZvec0X96li285CxcWna9Yq/IBfD8YqAmx89qa4nGqCgkxsfP96QNuZVSRRmJfzgRrsZ6VDjsB5hcSHVX2Fr1ccZ4ogWpVwxJSjNUiqbg1nRSGxcJ6DlVKVKWq1kjehTj4F/erm3LA/KhKii37QUnxXE2FXNYkKcKlAnpQTipNxUk4gJBB0F+pq0MIxbykyQIGgETrQ7WDWohSpVfQGDRysYhaEhMydR1o911DQSRc2sfnVomxRjOHhZSpSnEZdM4JE+e1IMavOtObYwVD5GvpLvGWnG1GdtOvKKzPa7gSE4dD7STe6gNLfgasQNwt9bOJ7tw5kKSck8o1rNs4UuuKAMAq/M01xBW6hClqzZRAOhANWYVaUEZRcVDnQDzCstpQEpQkQn7xBm3TeaAeWtA5jYcuoqDDuUfUxyqRfMzsbRU5XsCIeKk3v5VFCbkxblU3VhJEb8qhmsZpJlBCcSfhG50rQ4EFWXOdoEbVnMFlzSdtL70zwuJOa1k+dNSEzQ4NwLWBlUopO3Lr0pphX+7dWVJ/4zrzHlsaSJ4l3UKaTlURfkfOrsJ2gC0OBy9tAd61UiWDcafBKlMtS2FEqMbk6e3KgcNxVTbgcaSCECYP4Gr0cfDjJw4SRZUqGkzYmpcJwLTSczi0KKrZdaLIIO9pS6pa3GwG3YChsCN6xXafh5adC0p/4VnwE8uVfRsfwBvENnufAsJ20UN0kVkMa0X8HCviZJAHKDpVUUkbLsWAtpBDigbeE6T+lA/xIT3bSCrLmDgykawbml/YvtCG28qyAlJ16HWk3aTiK8diglBKkAwnX3p3oZseDuZ8P3xN1RZROkQBWg4DhCRPehIV90GCTvcmaR4VoJZDcXQm22lNeA4pBABSAbweppiNY0xGi1+t67VDWJS2gBair51ygVn5ZWb8gdh+VMWHTkjQAjXT3qllgKQVJBPi021sJpieHgd3yNiJ/OsmlRTKy8hTiYgiLk6E71WFNhcXAG2s1W/hkociDA5GaY4zhiFoQpNlEgRBEg1DpCLMM6hacqfCSedXut5UhO/Sg8XhPsxbsDmB8QrycSRM3tNRVgTfxIzAaxRLTu9LsMgfFNFuRaDcUP0WmWqeVe+tDpWFb3P5VUXAPiV6V5LuXTelQNh3ehN5iBbzFC43tEVkCx/XeqVvm4sZoNTSUKJ1PPzrSLvTEHYHiBS4mTCZuOlbd51DmHlpaoMgoXGXMbQeQg7V84QTqY9vO1SwWPUDbQcz+FUIORiSEKbywBZSeoJ+vSieBIzLuJF7eQoNzGBSiY1i3lUmsWReLdLVGwD33wnWBtH7VBtBUbed7UN32Y5jerQ6J96nyBb3+U1U7iPD61Bx8Gw1J06deVVYg5THSrSGMGV6UV/MAmCDfSkGFeMydtKk+CofvRj7AeMdoCSZvrahw+rU2ml7IAmPnVgdUYJNtKKEO8Hi7i8DejAwkuAqgJ6aUjzQIAvReGxxSbmxF7VC0xH0jChHdJ7pVzaY0rB9o8UrDOYhpOVSViTJvJF46113tQUNZUTOoJNZXGrzqK1KJJ131rfPQiGDeBTClZf0pl2f4qEO28OvirOvtEG2nOpJxGYAaEcqL9BZ9T4X2/bUk94JiQTsR5URw3ibOKeAalAmSVWFuU18uwYSAJk3uOgps3xBBBKE5YGh1POKdiPo/Fu1hbUUoPeQdBcARzGl65WEHavMkBSAo7i40sDIFzXaeQWIMMtWUNoTIBnNzI3pg0gqSnOmxJ0VvtS7D4ghHU2+utXPrWhIV/VH10rIpo5i8Oe8ABIBNwNTRfFU5cij8NgI/OlreMKiJO+/408ZxAXCSkG2X6mok2IsxWHS6hOQQUiflv50tdZGXNNzA02NqrXiSglCT4Zj06eoqxL0GbEA6abXsaVMaIpwakkBRBBH+qsQ3uqx61cvEocEn4s05RaPTWh8U+qZOWCLjcXpbGUYjDwCYBH1eh1PzEH66Ve64DZPhm9zryFLFqSmZ15C49xpVxTYwhonxGYIuKklIcF7Qai3iQUZYiw851tXFOxtvTFZXiAANzfraqe8MzcCii4ANiapySYJqkKyxLsmphfrQc7Vcgc/SikAYhZCZAkaT51ewmfiBNpBHnrQ6nhlAFuY5+dEtYwjJATYx/1PP316UUMvxBQm8wIvIv8AU0AnM4qEiSUiT/Smee1XcRw68kTN0kJHUT7VLA4ZCVErVaEm28kEiN4pgRfsIvA2EkVBtalC/wA6bcT4yTlzsqKBN8sT/TaIBpS9iJByyEGPigHyNIDnfzqZqzDuai/ShPCmIIJOgH61Yn4iJE/WlOgD1q0v79KrbxxGu9QINiROlx+NcLxCgQJubHnUUgCnwFXIi1L33o09qejjbZQUujxFUEgQQIiKUY5xhKCEEqJ0EG3matREL1Y4FOkc6E1MpMUOSdxXQ7AgVdUAzwONCBHPepByDYzSpDkbVcHBGlJoVDIPDWTevUsDxOlq9SxAuw2MykRTPinEkuqCkjKYHv5UjRNEB/KLanW1DKJhBN959Z8qeYZKmkAqPhXIKomLGFT0NvWlGDbJInTUSdPLrRXFcYVNKTtYQOYOaw8qh7dAiOFcWUBYIJBIIyzMXN+UX9aOdaC4lMgAEwFDyvXOwmMZbd/55DIzFagZIBGVJCeWYpki8Tai2cVNjqNDGvnzBionLF7OiHCuSPx7AsNhw4DlSQUkf48jvOtRxmUKcTexkaaQDG8n9KMDakKKkqHiMhMRE7T50p4licqiRvqOStCP9UJWzBpp0wN3EkA6aQOfvVicpgybATMSeYoRb4i4vYTNVhdom1bUIKK5AtebGZgDapIe50Lm0rwc5UNWIIUua8lRvQ5X1+t6mhwcqKFQUljf9K4q3UnnVebrUgq1KgCV4fKUgqBO8XAnYHnRfd5UmCIIOxJ33I+ppagkVecVqket9xP50DCcfjCO7EzImCIiBAHXSiU4PKtCVHxFOaQc2t0xGnI0jbclQJ56f2zeKORjg2fAPED8V+e/PSgbNM2vMiCpa15h4RcnaTe0ayaXcb4WWlOBSfEIBBNxMGRFlSCLyapwHFiVHNBBkzdCpiCMwgxFwOd60nbhbSsMy4iUPOgCFg5nG0pEuHkJCUg2m/Kod2jaMIuDbezAOIE5ZMbGNT+lEYpRJSnKUwkZrX11FDrfVaRcTCT13FW4R3xGSZiIJ/OtXowJLWQrwEkAXmr14udoOtVIITKZMHrUXvFEWFZPbGUuuXzTPOqcU3lEhYM7cqk2yFHWx/Kh8QxBI05A8q0TViorddkCaqJroFdCd6sZ5Iq5CbWE1At2FrmpBspNAHlxbL616uPOSZFp6VygAsYeRIiiGMMTlzD86HaeANxajRjYHhgkCQBWUrA5iAZgymNKAx7ilfW3Om7TanrFM6b3vy3mhMdwxSFFJ+EFIKjaM2gPOphJXXk2UHhl7AME3IUDoRb8fxptg8ZIF73950pOlZBiIjnb5V7BvQbnU1c45IfHPB6NeH8yAPf9aVY7hJ+5ccufl6nSoYTHgc45gH9Kc8KUHDJClNNf8jmUCQByJtbXzArKCadG/NjNZeTHusQspIggkchIkG/SDUVtRp0+f51q+MYPBvPZ2ngmwhHdKSmw1zCSVRBJ60vT2ZzIUpDqSW7KsoQIBTYpmTfxaWrezicWuxCUkD8qiTTdrgCiR40wZuCJ6a1XjOAqbuVJN4sTO8HTlQpromxcmr22zGa8aTFp5edWtcKWUg+EAzEqAmImJvuNqOZ4S5kUkx91QvbMLRpyNKUkvJcYSfSF/d7z6daknkKIXwZ5IzZZB0y+Lzn0qlDSomD9aUrslxa7J5IIHnrVWJbJAjciYqeVRVoRHSppURqN5FqBWdw7AVmMyEIIjcaD1ryUC8p8VoB0ialgRdxwDWUga6338qOwXDnn1d0yhLqgRAB1z3BMmABGpIpjavSJdiwp3imGbEALdyqSBIyQc4g/2BQ9ao7YcYOJx7qk/AlXdtidG2/AkfInzUaYcEzcIxZdxTRU6lCu6SlaSA4fCStSZAhJNhJ8QrOYdYzWuTcnre9beBb8l/EFAoRsQSPl+tCgkXNGYnCKI53knYCN+VRRgXUnQgEgdD+W9ZyaQ0iK5Bv86ZYbgxdUAHW2xAkuLAj/AK6mjW+C503FoBMG9relXt8L8SEttZlrMJSIJUQABAJ6nS2tYKabpFJb2D8Y4EhllLjbzb8qKSEgpymDsdjGvOs3jXCpV9Y2rYdocQhppGFBbU6lRW4ZzBtUFPdBQgKMGSNAQBrNZHEshP3pV5RWiVPYpV4K8JhM6oHKuBkgG1piamy8RdJI8vwr2KUVRckcjViLsKxnCLi0gjpzoZx3Mqd9LfKoqGU73Gk1NGEMTGvLagCXcSYkCK9Xhhjzr1KwIMijUN934he2h+frQYEkbU0w2HzAgmY0g1EmI9wHjZYeClSUQZQBuRKfnFFcbUtxJV/eVFIzSBbLJ00gc7Vx3EoKQFJB2gG9o3oh5pPcgBRTmiQCSCAbC40is7SdpF/ceOLM0syb8rzeTVCjC5o3EYMhRGsA7zaenpQrjBCQept05+5rdMSYzaxpCYF1KMJHnbT8BT1hBSj7Og+EeN5YPxKvCZ3SDYc7n71Zfh+KDKkulIWb5UEkTYgqkEERPhPMTeLv8BimkJKEoezOAQCnNePhzACY8qymsVUe2dPHLKScukDMswudydKf4bBpceRYmGVlWUwYSBBBG8qifKloew6FkuPISYukZ3CDyIbSQP8AKhcTx3I8HGnEkABJSUOIUU50qMZkxNgNdqmEZZptF8s4fbaTHeJwbaSoFNsxBk3EaadKsw3DWSIyx8/eg0YrOtRspKjYjlAANvz3q1K7mDp9GuTmhJSdM6uCUHFWkHJ4eEglKRbWLWotjhzbgJT4VQSAdDGqTuDUTjAUBQImLjTT9qqceCEBQkRBP4Vh4Ohy3SKsOgKMaAm4PO8Hz2qPGuBAMl1ACoAJgaT8K487etBvY7xpCbZlpuTAEKzKJ6BIJpk7xVSQ82T4YIgXspIVHlc+1a7ikzGSjyNxfn8mRJyW7vNzVB110BtVjmKTYeGVA6j7w2N/qa9h+IwAZAkaHapY4yhVxvcZTy1taa7dnieSnD8QKUgZQCSSYSI0GkzepscWdScyXCDEWA0221HOgSKkPKpcmz0YccVugfjrhUrvFKUpa1KKiTvAuBFv2ruCWylBmQu1zfQzb8PKq+LaI/7f/wA0uKq6OO8Tm5qUx+64EKT42zISQcxIBIufDeLmxrRcJ4hhlqKlJU4EGciVmVDLFgETOePu6a1g0vQLAe1PeB4nEYZwrSwFkpykKCxNwdUkEGlLH9wRjkmox/JvcJiWA2prv+7X3S85JQkQTmQV5pKTEJgCdTvXz3ivECl/vG3ZhRDaknRKQBnTy8Uwemlc4lxxT/eJcaZbUtWYrhebMDcklRN7A20FU8cWS9BGXKhtAEASEoT4hFjPxSLGZqoRS2jJp+QJEkxrGvrTdHB1uZO7bUtSkkhKYzGJ0TdRtyFKEKyyRoNab4LtnimhDTndaXQkJMQBBULx4RaYtNOVsTJcO7LYl9RDbRBAKsqyEGEkAxnIkg6joaY8X7CYzCIQt1uUKIAWhQcBJEx4b7axFBKxmLxLRGcqSEkla1XN1KPjVfLc2mo4ZniCWvA+sNckYmwnbKlVvQVKdmkklXYCrBrSvxJUm1pSR+Iry2yL3jypk2nFFlx5x95QbKUnM4vVUwBmVJMCbCwF6UoxS1qyqUpQtYqJHnein5J+NFiXYr1XHhx2HvXqNE6FoO81JKzoN6rTqJotDSb25UMQRgmUlK/F40ico0tqZ8qIa4rZIMRQKcNkBN9D+1VNYZcAxIVp58rb1FJhRJ1+FkpOpn3qqCTcx53HlyrjixmPhgj6NudGN4siAYuNIGnrVddADYJQC8yvEfqKfl9xaD4ghCgRAudbidpAgxtSAujOTbXlTXhePSTlXYEWI2NY8uX6kdvA4tYsX4rhBTKk3SLz+1L3lEwCZj6NaDimKUlsiReBI85pC04ncZjOhNiORi9XwylJWyfqIRhKkdaWtJzJJSeaSQflWjwfbeLPsNuaDMPAq1tU6+tZ4v1A1U+OPIqkZ8c5cb+LN1heM4VwFKXltEj4XAFAHoRB+Roz+WOLa8Km3oFsixJuJEKg6V89ZiZrynoPhJT1Bj8K5n9L6f8AezqX1Wvkv6NPgsOptc4gKZFwO8SQE5plRO+wr3EX2u/dcQ8hWZE5AFAiE5hciDY6g3pVge0GJSCA+4B/STmHsqauxWNV3KS6hlzKAAS2QqJsApKkmtFFLUiMn+qJRhH0KQoLBtcEX9fKpsLMymCOYO/Ig2qpnGIzApbDZ55lKB8wqT86Y/YUZoUMpgW7xKbkE/fSDyter5JKJyx43J6FCsWAYM21tXUcSSDor2pwOzS35yoSggQFZvCSDzEiYpdieyWISSIbMRo6jUmALkQaiP256Ohy5IeP9FDuV8QmUuCYBiFAxboZFudKimCQbEbdaaN8Cf2RzIhSTZOuhPtTlrhpCSvFYRyU5QVFKx8U5PhUmZjfTntWyeC10ZuuR7dMzvD2My0g2TIKidki5J9KbY/tIS5KFeAHTmN586oxeMZW2pLDKkKNjEqBTMkGVKI0FJiPeocI8jyki48suFYxffob8XbQpXeNxkXeQIg6Eac68jFf8aTlCig5STqEm6I5QZHqKH4a7IU2fvXT/wCQ29R+FewyoOU6KBSfXQ+hg+lKNxVeip1yfL3+Tzyc0xafoakV3D8OJVAhRy9LTzvtr6UMFkKggAgwbcpn8KccNkJk6kdNL1XJNxVmfDxKcqY54qyU4UoROgTb+m0n2HzpfwzsuooJ7xbYiYGp5biBe0kVcvEklKOYzEkzzgRygT5TVOLxucBIUsJCoCToTuowNentWHG5Ub88Ytr+COOwpQISTk0TmFyYAJmSCdbTvpSttSU8vqKKazzlSnOVfEmdRcQRysTm2obFYdWY5AVD+obzcE9fzBroj6ZyzgqtE/tJG5g+e1eoXuHP6Vexr1XiY4hScEYEb7m22ldUyUqvcW0PMVQ0k5xJiNIM3pm4mRcaawmoeikmBJeUBF/Q1Z9pMAfnH4VN7DjkR/1/eqTg/P8Aw/ehJMdF7z6FQVZQY15+dCPLT92J5iamMCTEFZ5eD96ieGKvZY/6fvTSXsKZWtSSIPvR2DCSgJtPPeaCVgYE+L25X51fgUkqEDaYFTPrRrxOnsH4g8owjWD+1DJw9tYPUVY/h1JXC0lOa4zCKKZ4c4q6W1KubgSDEyJq4/FUTN5OwUYTrvrE1czgweZ3iQDRf8mxAEBpfnHSpYTs9iFggtLSqLEiOdpOhpNk7KnCMuVLcczv5UvGFIWEm06Tb1rQsdnMQLKQTfmB7GZolzsq4oR3JBggEuTE+ao1qUwSfky6m8pI+8PmOlNnkJcwpjUAH1EmPaaX8P4evEOpaEZpN50CfiPpTPFYM4VTjS1C6QU8iDf3sRS5I3Xs34pJXfTEOHNXrFzmCjOgzfqDQ0+IwIGwp+1gc2FW7CISL3hW1xIIJv0NbtnNVill1xJ/41rQeiiL+lVuOrz5iqVKMk6kknfrXBjCCTAJMTblHzMfjVuJcUtBUqAQYCckazuBAuNDU15Kt1Vk22XXPCSI5qIAHXMrSnOJw6UoaBcCyAkKSFHL4Vi5XoQE7jT1qaEMZE964XLAiAEEeEeHItIkjmCqeVBoS39nWVLAWr4UXkpBO4EAlXPWKhyaKjFN7GbvaUJSltACkxsS0m2uVKbRbUyaU4lYfRnIIImyjmNhJyK1MC5SdtKZNYJC1FLIWptIDgTGaApICpVBMBUgnT1qnjGGQ2oKcV3RRdDKUgr1m6RZsE3kmb2FYqVOvJ14XG2lX/eTM6GxuDY9Rei3lEwsAQq+u+401n8a0nDezjSmluKTmPeKQhExK5hEnlcWGwNW4bsi33ikEKIKltoUDo4hDapjQzK7H+mK1ckznSatGcUwF5Vei/NI/Epj1mihiUjkAYp1gOCtqcYQG5Mp71JVnumVr8gAkpOkFUcjTfD4XC4dCkuISlTeeQqQVASoEE2OZMaGs3HLTNVyYO15Mi3xEZ1OExohFzpG3t8zU0YjO4kJVOdST8UDOJAvsYO/KnnYbCtvfaMzYUM8hKoslU2i+34UF2l4QVuthltttK1QgJQEkmUozlUTlKlQJPWmqug3VjJPCnchACQEwhTqnEIRabBWYZrzJBJJ6UjDWRahnSrXxIJI+NW8X1+VafsxwjuGQpIK0GZJQM7ZH/1UkRJAUnYyI0vUuyuFLhfdtC1WtrJU5+Ck0lpil8k2ZtLJVcKHlmP4RXq+hfy/+0ewr1Vmc7iKmezzSdG0D0ohHCx/Sn2piFg6fMVMgVmaWLBw0ck/417+Wjkn/GmmQV3uhQqCxYOHD+0f9RXv5YnTw/4imamh0riE9U/OnSCzK9rkIZwqyIzLhtNh94yr/wDWaU9h+HZ3FrkZUAAEc1bDyE0d/E0gtsJBElajAGwSB+dO+BcLGDYQgDxKSlTiiDJWoAnbQAgCtP2kXsD7U9nO/wAOct3EeJHU7p9R8wKG/h9iy/h1tqkqaII55dCOdjtWk+3nkn3/AHq7+H3BUjib7sJCVt5gmQRnJCXRG8gBQ9aVWqHdbKfsI5n3rowietNu17X2V3wgZFiU9OYpAeOkfdFLFhkGfZEfQNVYjBykhIhSgQk8iQRPpr6UIvjx/pFFcE4itbx7sJSUoWYO4t5329aKa2xXZn+x/ZNWGccU7lUogAReBMkydzal38UMOkfZ1AQo94J6DKR8yadL48StZKLlR1t6WruG7PN8UdSh1ZZCArKUgHMo3yeK2gq1/kxfwY7tH2f7tDbiRAUhM+YSJ9d6K7IPIKVDIlbxI7sKukb5iDYBOpPpTjiT0Zmlj4TEciLTWXfZUyvvGDHNP4+nSr7QumOx2aa77MVE/wDqQ0XJvmLU96Nge/uBptUO1ay+4xhVISH88LcSBCgQIWDrGWVEHQiKTK466WygNmSvPP8AdmzT71bw94pWXVypw7wbD21pKLG2bztSQME9EQEAC82zJHpalvAeBtOYVslAUvKQFKCCBcxOYc6Q4viRcQpJnxCNPb51HhHEVFoIzEd3mkA6DmOu1ZckWkbcL7QAUYgYhSGSAZCJaHdpVEkWFhmKSY3p45gkllbn2ZJC9Vd6JzHKFAXzDxkmCCRPSl32keIpTBlGXxXBRf11PvRWJdUoE6FYBCZn/wCQzuBI6k9Kme0kaQ7yC+z3GEsrQH0lLZW440vYqUQjMeZSAY/8prQFxstuEOIC/tCnWzM6KTl0uZTKY61mO8OQIKAUgABJkiAPWrsASgSGUA8wmDVOHpmf3L7RpuGcDQVrfeQnOvRKgJCdSVW+I/IACnKkNqQUEDKQQQDFiIIt0rGK4o+bJQB5gkfI1cxxJ77yR6JI/O9FMhyt2C4bDownEVsDwMPpTlvt/TJvqCJ6014uUq+0ObNnDoT/APG426sj1UB6Ut4thziEAKQQoGUrAuDvqbjpUME3isim1toUgzJKgM0xrF9qTTuzSMk1TdDjjjxbU821dOIgnL91ZOVYHVxMRGniNN+E4QMtJRYkSVEf1EyqOk2HQCl7KFFQccgrAgAaJtBgczzo/XUUJexTkqpBpfHL5V6gUqiw/CvU6MxX/OT0rh4wrmPauK4VOivr3rqOFbSD5g1fxI2R/nJnX5Vz+bq5/KrDw4A6IP8AlXRhv/xpPqfzFGh0ygcZV9Cp/wA1c+h+lWKyj/2h6Qav4HxXDpelzK2pEEBbZUD1tSbSV0NJ+zIPY9K+JITifAlpSUlKpFpClEzztWp4hxNRcWU5cs20096t7elvHYlrKmA0fG6lMBYMGx1J2/1XS2k/dB/6j9KWadBi0LjjFH+jyhP61oOw0HEpU4mUpBylKZ8XWDypYrCt7oT/AIiuYbAtoOZGdM3OVSkj8aUna0NL2G9ruMOPKCISoN5gFJkpUPuqG4MWIms0WHT/AO3+P61oUJSBrptJrxQNZI96IypA4macQ7/9o/XrVLTmJQ6hxpuMszOh3Eg6+Vak+U+f+6mGelNytVQlGnZk8a88ApXcFSjecpNzqYB0natOvjKhhMO2wiHELSsr7so+EEKBKtc06jlVsf217KdgPWpbspaM3iMO+4pSloBJJJsDr60OeCubN/IfnNa9KFeXtVikHYj1/aqyJow6uBO/0DyED1qSeCvAQGk+wraKQdyDU0t+lPJhRikcIei7af8AEVQ72YfKgtCAhXmkA+YFbruP7h7fnVoY5n2pZMaVbM1gMDikhQV3CSRBPiJsAOgmKKw/AwJJUFqN1KIv/qnQAHXzqOUVnVdGjm5dsCTwwD/VSODHnRobiuwfo1RDA04RPL3qxDCavLY5fOppZ5CqEDpQKmEfUTVmQ9Ksy9Pr0oAqCfqK6k/U1ICppTO/yoGVhk8hXamGzvXqBAnc+VdSx/urAqBXUuUtgVBrpVmS+1RuDXFL+poAkpJHKqwk+flXhrUstAEYnYe1S+z84ruWBY1BK76/KkB4o6/KopB5/KrSLa11SJGt+UfnTApUzOv6V1TNtiPzq4IEVVIHOgCEW0mvIJF4FW66CpJTe4FAjixabe1VAUVmEVCeU0AVlA61IN9PzqYQT/qKmtkjU0DIFUTU+93ioH0mutL6UCOlX9vtXi30+VTCq6HOdAFYaNeU19TV6kR9CvJA6UhlKQPL0qwNA9fSrJ+rVwuDrTAq+z177Ne96tz+tdzUgIpargFcInr614DpQB2uldcJFv8AdQKvlQBI16oJVyr1MD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QSERQUExQWFRUWFxcaGBUYFxoYHRwYGBgVFxcYGxobHCYeHBwkGRgYHy8gIycpLCwsFx4xNTAqNSYrLCkBCQoKDgwOGg8PGikkHyQsKSwsKSksKSwsLCwpKSksLCwsLCwsLCwpLCksLCksLCwpLCksKSwpKSwpLCwsKSkpLP/AABEIAMABBgMBIgACEQEDEQH/xAAcAAACAwEBAQEAAAAAAAAAAAAEBQIDBgEABwj/xABAEAABAwIEAwYDBgYCAQMFAAABAgMRACEEEjFBBVFhBhMicYGRMqHwFEKxwdHhBxVSYpLxI4JyJEODM1NjosL/xAAZAQADAQEBAAAAAAAAAAAAAAAAAQIDBAX/xAAoEQACAgICAgEDBAMAAAAAAAAAAQIREiEDMUFRIgQTsTJCYZFSofD/2gAMAwEAAhEDEQA/AMHhuIqF0qlWkHameG4vAAURERlA0/f9azCGoTmkSDpvrvWhafaW2jMAFTIO3Wa55RQi59vvkSgAEbHU/pVLODWlBJSIO3XnFRDS0K5pMwUmm+FTnRlNuZNS3QAGFcmJHiEz5bUdw16AMom58pmrBgUpURMcjznWrVJ7tKUptfbrU6KQWHDabZrH0uKg8/HOPlaqnFkAAjfWqsUvMpMSaS7NDysyzOYx1tI5VHvuSjEwpO0HWKsLRAkyBQ6sKpShHQX/ABq1aEGl5sWzBJmANJFFPvNwQCErNpiNqWYxgoNyFbWH4GqnHFG1rRZQ3pq7DwcDJTIMECRblqKIabT3Lhc8XgVF+QsfelD6lNLOZJGbQAm5qrHYpJaLZkOE+E6C/Oq3qybNb2XwXe4RKw4QcpGXUW5+dZfiYSHXUQQoGLG1hrWs7JpThcMQDKiJIN5JGlY04gLedUo3Kjf5VWmGzRcLwxypJjwpCgom1hN/KoNdp0K8ImQbnWY1NCYvi5XlYw6rEAFRsORimLPBksoSZAOhi8mikFkE4nOpalE8yfkBQ7XhubEQb1CyVElPhOldfxAKjztepAaYReUKUpwqUu6gBJPL2rqsYmBCYUIiRH0aEwmMUhQy2Ip2zxC2VTYuISYm2pNUnfYMvRgC8lBCjYEgpsUqtJ86d4ftNicMArEILiNA8hPXVQ2NLeC4kMLOZJKT6W6U8xj4fw5SFd3lkx8Up3HtWka8EMafzNL6UltUwjPnvH+9opSf+RhamEgktrQ4CT8NxYTY71l+DdrHsIn4Q4zmITFj+1MML/ENx1asmFVewGYR7RTysRsOyOOScM0M0whKdIAItHU1hf4141KkstlOi1kK3sBYe4q7Adr+5bCH2FpSlZHeHRKpm6eV6yX8SuMIdOGyGYzqN5+IzTGj6f8Aw2wjo4eyFKIBBI/8SZFIeHcJC+O4tBJyltJVBuZy2nlNOuFdpVt4ZlCGr92gTIjSkTvFVYXigdhP/qW0iSSQCkxQB9O7wIT5CI+r15JGp1NJMFiSslS1JsYEC496LwjiSSA7mMzEC3sKAGICZ2r1eQi0xrXqAPyknh6cxE7b7xM+V6Gz5Mw2Nr7dasXjFBKZvec0X96li285CxcWna9Yq/IBfD8YqAmx89qa4nGqCgkxsfP96QNuZVSRRmJfzgRrsZ6VDjsB5hcSHVX2Fr1ccZ4ogWpVwxJSjNUiqbg1nRSGxcJ6DlVKVKWq1kjehTj4F/erm3LA/KhKii37QUnxXE2FXNYkKcKlAnpQTipNxUk4gJBB0F+pq0MIxbykyQIGgETrQ7WDWohSpVfQGDRysYhaEhMydR1o911DQSRc2sfnVomxRjOHhZSpSnEZdM4JE+e1IMavOtObYwVD5GvpLvGWnG1GdtOvKKzPa7gSE4dD7STe6gNLfgasQNwt9bOJ7tw5kKSck8o1rNs4UuuKAMAq/M01xBW6hClqzZRAOhANWYVaUEZRcVDnQDzCstpQEpQkQn7xBm3TeaAeWtA5jYcuoqDDuUfUxyqRfMzsbRU5XsCIeKk3v5VFCbkxblU3VhJEb8qhmsZpJlBCcSfhG50rQ4EFWXOdoEbVnMFlzSdtL70zwuJOa1k+dNSEzQ4NwLWBlUopO3Lr0pphX+7dWVJ/4zrzHlsaSJ4l3UKaTlURfkfOrsJ2gC0OBy9tAd61UiWDcafBKlMtS2FEqMbk6e3KgcNxVTbgcaSCECYP4Gr0cfDjJw4SRZUqGkzYmpcJwLTSczi0KKrZdaLIIO9pS6pa3GwG3YChsCN6xXafh5adC0p/4VnwE8uVfRsfwBvENnufAsJ20UN0kVkMa0X8HCviZJAHKDpVUUkbLsWAtpBDigbeE6T+lA/xIT3bSCrLmDgykawbml/YvtCG28qyAlJ16HWk3aTiK8diglBKkAwnX3p3oZseDuZ8P3xN1RZROkQBWg4DhCRPehIV90GCTvcmaR4VoJZDcXQm22lNeA4pBABSAbweppiNY0xGi1+t67VDWJS2gBair51ygVn5ZWb8gdh+VMWHTkjQAjXT3qllgKQVJBPi021sJpieHgd3yNiJ/OsmlRTKy8hTiYgiLk6E71WFNhcXAG2s1W/hkociDA5GaY4zhiFoQpNlEgRBEg1DpCLMM6hacqfCSedXut5UhO/Sg8XhPsxbsDmB8QrycSRM3tNRVgTfxIzAaxRLTu9LsMgfFNFuRaDcUP0WmWqeVe+tDpWFb3P5VUXAPiV6V5LuXTelQNh3ehN5iBbzFC43tEVkCx/XeqVvm4sZoNTSUKJ1PPzrSLvTEHYHiBS4mTCZuOlbd51DmHlpaoMgoXGXMbQeQg7V84QTqY9vO1SwWPUDbQcz+FUIORiSEKbywBZSeoJ+vSieBIzLuJF7eQoNzGBSiY1i3lUmsWReLdLVGwD33wnWBtH7VBtBUbed7UN32Y5jerQ6J96nyBb3+U1U7iPD61Bx8Gw1J06deVVYg5THSrSGMGV6UV/MAmCDfSkGFeMydtKk+CofvRj7AeMdoCSZvrahw+rU2ml7IAmPnVgdUYJNtKKEO8Hi7i8DejAwkuAqgJ6aUjzQIAvReGxxSbmxF7VC0xH0jChHdJ7pVzaY0rB9o8UrDOYhpOVSViTJvJF46113tQUNZUTOoJNZXGrzqK1KJJ131rfPQiGDeBTClZf0pl2f4qEO28OvirOvtEG2nOpJxGYAaEcqL9BZ9T4X2/bUk94JiQTsR5URw3ibOKeAalAmSVWFuU18uwYSAJk3uOgps3xBBBKE5YGh1POKdiPo/Fu1hbUUoPeQdBcARzGl65WEHavMkBSAo7i40sDIFzXaeQWIMMtWUNoTIBnNzI3pg0gqSnOmxJ0VvtS7D4ghHU2+utXPrWhIV/VH10rIpo5i8Oe8ABIBNwNTRfFU5cij8NgI/OlreMKiJO+/408ZxAXCSkG2X6mok2IsxWHS6hOQQUiflv50tdZGXNNzA02NqrXiSglCT4Zj06eoqxL0GbEA6abXsaVMaIpwakkBRBBH+qsQ3uqx61cvEocEn4s05RaPTWh8U+qZOWCLjcXpbGUYjDwCYBH1eh1PzEH66Ve64DZPhm9zryFLFqSmZ15C49xpVxTYwhonxGYIuKklIcF7Qai3iQUZYiw851tXFOxtvTFZXiAANzfraqe8MzcCii4ANiapySYJqkKyxLsmphfrQc7Vcgc/SikAYhZCZAkaT51ewmfiBNpBHnrQ6nhlAFuY5+dEtYwjJATYx/1PP316UUMvxBQm8wIvIv8AU0AnM4qEiSUiT/Smee1XcRw68kTN0kJHUT7VLA4ZCVErVaEm28kEiN4pgRfsIvA2EkVBtalC/wA6bcT4yTlzsqKBN8sT/TaIBpS9iJByyEGPigHyNIDnfzqZqzDuai/ShPCmIIJOgH61Yn4iJE/WlOgD1q0v79KrbxxGu9QINiROlx+NcLxCgQJubHnUUgCnwFXIi1L33o09qejjbZQUujxFUEgQQIiKUY5xhKCEEqJ0EG3matREL1Y4FOkc6E1MpMUOSdxXQ7AgVdUAzwONCBHPepByDYzSpDkbVcHBGlJoVDIPDWTevUsDxOlq9SxAuw2MykRTPinEkuqCkjKYHv5UjRNEB/KLanW1DKJhBN959Z8qeYZKmkAqPhXIKomLGFT0NvWlGDbJInTUSdPLrRXFcYVNKTtYQOYOaw8qh7dAiOFcWUBYIJBIIyzMXN+UX9aOdaC4lMgAEwFDyvXOwmMZbd/55DIzFagZIBGVJCeWYpki8Tai2cVNjqNDGvnzBionLF7OiHCuSPx7AsNhw4DlSQUkf48jvOtRxmUKcTexkaaQDG8n9KMDakKKkqHiMhMRE7T50p4licqiRvqOStCP9UJWzBpp0wN3EkA6aQOfvVicpgybATMSeYoRb4i4vYTNVhdom1bUIKK5AtebGZgDapIe50Lm0rwc5UNWIIUua8lRvQ5X1+t6mhwcqKFQUljf9K4q3UnnVebrUgq1KgCV4fKUgqBO8XAnYHnRfd5UmCIIOxJ33I+ppagkVecVqket9xP50DCcfjCO7EzImCIiBAHXSiU4PKtCVHxFOaQc2t0xGnI0jbclQJ56f2zeKORjg2fAPED8V+e/PSgbNM2vMiCpa15h4RcnaTe0ayaXcb4WWlOBSfEIBBNxMGRFlSCLyapwHFiVHNBBkzdCpiCMwgxFwOd60nbhbSsMy4iUPOgCFg5nG0pEuHkJCUg2m/Kod2jaMIuDbezAOIE5ZMbGNT+lEYpRJSnKUwkZrX11FDrfVaRcTCT13FW4R3xGSZiIJ/OtXowJLWQrwEkAXmr14udoOtVIITKZMHrUXvFEWFZPbGUuuXzTPOqcU3lEhYM7cqk2yFHWx/Kh8QxBI05A8q0TViorddkCaqJroFdCd6sZ5Iq5CbWE1At2FrmpBspNAHlxbL616uPOSZFp6VygAsYeRIiiGMMTlzD86HaeANxajRjYHhgkCQBWUrA5iAZgymNKAx7ilfW3Om7TanrFM6b3vy3mhMdwxSFFJ+EFIKjaM2gPOphJXXk2UHhl7AME3IUDoRb8fxptg8ZIF73950pOlZBiIjnb5V7BvQbnU1c45IfHPB6NeH8yAPf9aVY7hJ+5ccufl6nSoYTHgc45gH9Kc8KUHDJClNNf8jmUCQByJtbXzArKCadG/NjNZeTHusQspIggkchIkG/SDUVtRp0+f51q+MYPBvPZ2ngmwhHdKSmw1zCSVRBJ60vT2ZzIUpDqSW7KsoQIBTYpmTfxaWrezicWuxCUkD8qiTTdrgCiR40wZuCJ6a1XjOAqbuVJN4sTO8HTlQpromxcmr22zGa8aTFp5edWtcKWUg+EAzEqAmImJvuNqOZ4S5kUkx91QvbMLRpyNKUkvJcYSfSF/d7z6daknkKIXwZ5IzZZB0y+Lzn0qlDSomD9aUrslxa7J5IIHnrVWJbJAjciYqeVRVoRHSppURqN5FqBWdw7AVmMyEIIjcaD1ryUC8p8VoB0ialgRdxwDWUga6338qOwXDnn1d0yhLqgRAB1z3BMmABGpIpjavSJdiwp3imGbEALdyqSBIyQc4g/2BQ9ao7YcYOJx7qk/AlXdtidG2/AkfInzUaYcEzcIxZdxTRU6lCu6SlaSA4fCStSZAhJNhJ8QrOYdYzWuTcnre9beBb8l/EFAoRsQSPl+tCgkXNGYnCKI53knYCN+VRRgXUnQgEgdD+W9ZyaQ0iK5Bv86ZYbgxdUAHW2xAkuLAj/AK6mjW+C503FoBMG9relXt8L8SEttZlrMJSIJUQABAJ6nS2tYKabpFJb2D8Y4EhllLjbzb8qKSEgpymDsdjGvOs3jXCpV9Y2rYdocQhppGFBbU6lRW4ZzBtUFPdBQgKMGSNAQBrNZHEshP3pV5RWiVPYpV4K8JhM6oHKuBkgG1piamy8RdJI8vwr2KUVRckcjViLsKxnCLi0gjpzoZx3Mqd9LfKoqGU73Gk1NGEMTGvLagCXcSYkCK9Xhhjzr1KwIMijUN934he2h+frQYEkbU0w2HzAgmY0g1EmI9wHjZYeClSUQZQBuRKfnFFcbUtxJV/eVFIzSBbLJ00gc7Vx3EoKQFJB2gG9o3oh5pPcgBRTmiQCSCAbC40is7SdpF/ceOLM0syb8rzeTVCjC5o3EYMhRGsA7zaenpQrjBCQept05+5rdMSYzaxpCYF1KMJHnbT8BT1hBSj7Og+EeN5YPxKvCZ3SDYc7n71Zfh+KDKkulIWb5UEkTYgqkEERPhPMTeLv8BimkJKEoezOAQCnNePhzACY8qymsVUe2dPHLKScukDMswudydKf4bBpceRYmGVlWUwYSBBBG8qifKloew6FkuPISYukZ3CDyIbSQP8AKhcTx3I8HGnEkABJSUOIUU50qMZkxNgNdqmEZZptF8s4fbaTHeJwbaSoFNsxBk3EaadKsw3DWSIyx8/eg0YrOtRspKjYjlAANvz3q1K7mDp9GuTmhJSdM6uCUHFWkHJ4eEglKRbWLWotjhzbgJT4VQSAdDGqTuDUTjAUBQImLjTT9qqceCEBQkRBP4Vh4Ohy3SKsOgKMaAm4PO8Hz2qPGuBAMl1ACoAJgaT8K487etBvY7xpCbZlpuTAEKzKJ6BIJpk7xVSQ82T4YIgXspIVHlc+1a7ikzGSjyNxfn8mRJyW7vNzVB110BtVjmKTYeGVA6j7w2N/qa9h+IwAZAkaHapY4yhVxvcZTy1taa7dnieSnD8QKUgZQCSSYSI0GkzepscWdScyXCDEWA0221HOgSKkPKpcmz0YccVugfjrhUrvFKUpa1KKiTvAuBFv2ruCWylBmQu1zfQzb8PKq+LaI/7f/wA0uKq6OO8Tm5qUx+64EKT42zISQcxIBIufDeLmxrRcJ4hhlqKlJU4EGciVmVDLFgETOePu6a1g0vQLAe1PeB4nEYZwrSwFkpykKCxNwdUkEGlLH9wRjkmox/JvcJiWA2prv+7X3S85JQkQTmQV5pKTEJgCdTvXz3ivECl/vG3ZhRDaknRKQBnTy8Uwemlc4lxxT/eJcaZbUtWYrhebMDcklRN7A20FU8cWS9BGXKhtAEASEoT4hFjPxSLGZqoRS2jJp+QJEkxrGvrTdHB1uZO7bUtSkkhKYzGJ0TdRtyFKEKyyRoNab4LtnimhDTndaXQkJMQBBULx4RaYtNOVsTJcO7LYl9RDbRBAKsqyEGEkAxnIkg6joaY8X7CYzCIQt1uUKIAWhQcBJEx4b7axFBKxmLxLRGcqSEkla1XN1KPjVfLc2mo4ZniCWvA+sNckYmwnbKlVvQVKdmkklXYCrBrSvxJUm1pSR+Iry2yL3jypk2nFFlx5x95QbKUnM4vVUwBmVJMCbCwF6UoxS1qyqUpQtYqJHnein5J+NFiXYr1XHhx2HvXqNE6FoO81JKzoN6rTqJotDSb25UMQRgmUlK/F40ico0tqZ8qIa4rZIMRQKcNkBN9D+1VNYZcAxIVp58rb1FJhRJ1+FkpOpn3qqCTcx53HlyrjixmPhgj6NudGN4siAYuNIGnrVddADYJQC8yvEfqKfl9xaD4ghCgRAudbidpAgxtSAujOTbXlTXhePSTlXYEWI2NY8uX6kdvA4tYsX4rhBTKk3SLz+1L3lEwCZj6NaDimKUlsiReBI85pC04ncZjOhNiORi9XwylJWyfqIRhKkdaWtJzJJSeaSQflWjwfbeLPsNuaDMPAq1tU6+tZ4v1A1U+OPIqkZ8c5cb+LN1heM4VwFKXltEj4XAFAHoRB+Roz+WOLa8Km3oFsixJuJEKg6V89ZiZrynoPhJT1Bj8K5n9L6f8AezqX1Wvkv6NPgsOptc4gKZFwO8SQE5plRO+wr3EX2u/dcQ8hWZE5AFAiE5hciDY6g3pVge0GJSCA+4B/STmHsqauxWNV3KS6hlzKAAS2QqJsApKkmtFFLUiMn+qJRhH0KQoLBtcEX9fKpsLMymCOYO/Ig2qpnGIzApbDZ55lKB8wqT86Y/YUZoUMpgW7xKbkE/fSDyter5JKJyx43J6FCsWAYM21tXUcSSDor2pwOzS35yoSggQFZvCSDzEiYpdieyWISSIbMRo6jUmALkQaiP256Ohy5IeP9FDuV8QmUuCYBiFAxboZFudKimCQbEbdaaN8Cf2RzIhSTZOuhPtTlrhpCSvFYRyU5QVFKx8U5PhUmZjfTntWyeC10ZuuR7dMzvD2My0g2TIKidki5J9KbY/tIS5KFeAHTmN586oxeMZW2pLDKkKNjEqBTMkGVKI0FJiPeocI8jyki48suFYxffob8XbQpXeNxkXeQIg6Eac68jFf8aTlCig5STqEm6I5QZHqKH4a7IU2fvXT/wCQ29R+FewyoOU6KBSfXQ+hg+lKNxVeip1yfL3+Tzyc0xafoakV3D8OJVAhRy9LTzvtr6UMFkKggAgwbcpn8KccNkJk6kdNL1XJNxVmfDxKcqY54qyU4UoROgTb+m0n2HzpfwzsuooJ7xbYiYGp5biBe0kVcvEklKOYzEkzzgRygT5TVOLxucBIUsJCoCToTuowNentWHG5Ub88Ytr+COOwpQISTk0TmFyYAJmSCdbTvpSttSU8vqKKazzlSnOVfEmdRcQRysTm2obFYdWY5AVD+obzcE9fzBroj6ZyzgqtE/tJG5g+e1eoXuHP6Vexr1XiY4hScEYEb7m22ldUyUqvcW0PMVQ0k5xJiNIM3pm4mRcaawmoeikmBJeUBF/Q1Z9pMAfnH4VN7DjkR/1/eqTg/P8Aw/ehJMdF7z6FQVZQY15+dCPLT92J5iamMCTEFZ5eD96ieGKvZY/6fvTSXsKZWtSSIPvR2DCSgJtPPeaCVgYE+L25X51fgUkqEDaYFTPrRrxOnsH4g8owjWD+1DJw9tYPUVY/h1JXC0lOa4zCKKZ4c4q6W1KubgSDEyJq4/FUTN5OwUYTrvrE1czgweZ3iQDRf8mxAEBpfnHSpYTs9iFggtLSqLEiOdpOhpNk7KnCMuVLcczv5UvGFIWEm06Tb1rQsdnMQLKQTfmB7GZolzsq4oR3JBggEuTE+ao1qUwSfky6m8pI+8PmOlNnkJcwpjUAH1EmPaaX8P4evEOpaEZpN50CfiPpTPFYM4VTjS1C6QU8iDf3sRS5I3Xs34pJXfTEOHNXrFzmCjOgzfqDQ0+IwIGwp+1gc2FW7CISL3hW1xIIJv0NbtnNVill1xJ/41rQeiiL+lVuOrz5iqVKMk6kknfrXBjCCTAJMTblHzMfjVuJcUtBUqAQYCckazuBAuNDU15Kt1Vk22XXPCSI5qIAHXMrSnOJw6UoaBcCyAkKSFHL4Vi5XoQE7jT1qaEMZE964XLAiAEEeEeHItIkjmCqeVBoS39nWVLAWr4UXkpBO4EAlXPWKhyaKjFN7GbvaUJSltACkxsS0m2uVKbRbUyaU4lYfRnIIImyjmNhJyK1MC5SdtKZNYJC1FLIWptIDgTGaApICpVBMBUgnT1qnjGGQ2oKcV3RRdDKUgr1m6RZsE3kmb2FYqVOvJ14XG2lX/eTM6GxuDY9Rei3lEwsAQq+u+401n8a0nDezjSmluKTmPeKQhExK5hEnlcWGwNW4bsi33ikEKIKltoUDo4hDapjQzK7H+mK1ckznSatGcUwF5Vei/NI/Epj1mihiUjkAYp1gOCtqcYQG5Mp71JVnumVr8gAkpOkFUcjTfD4XC4dCkuISlTeeQqQVASoEE2OZMaGs3HLTNVyYO15Mi3xEZ1OExohFzpG3t8zU0YjO4kJVOdST8UDOJAvsYO/KnnYbCtvfaMzYUM8hKoslU2i+34UF2l4QVuthltttK1QgJQEkmUozlUTlKlQJPWmqug3VjJPCnchACQEwhTqnEIRabBWYZrzJBJJ6UjDWRahnSrXxIJI+NW8X1+VafsxwjuGQpIK0GZJQM7ZH/1UkRJAUnYyI0vUuyuFLhfdtC1WtrJU5+Ck0lpil8k2ZtLJVcKHlmP4RXq+hfy/+0ewr1Vmc7iKmezzSdG0D0ohHCx/Sn2piFg6fMVMgVmaWLBw0ck/417+Wjkn/GmmQV3uhQqCxYOHD+0f9RXv5YnTw/4imamh0riE9U/OnSCzK9rkIZwqyIzLhtNh94yr/wDWaU9h+HZ3FrkZUAAEc1bDyE0d/E0gtsJBElajAGwSB+dO+BcLGDYQgDxKSlTiiDJWoAnbQAgCtP2kXsD7U9nO/wAOct3EeJHU7p9R8wKG/h9iy/h1tqkqaII55dCOdjtWk+3nkn3/AHq7+H3BUjib7sJCVt5gmQRnJCXRG8gBQ9aVWqHdbKfsI5n3rowietNu17X2V3wgZFiU9OYpAeOkfdFLFhkGfZEfQNVYjBykhIhSgQk8iQRPpr6UIvjx/pFFcE4itbx7sJSUoWYO4t5329aKa2xXZn+x/ZNWGccU7lUogAReBMkydzal38UMOkfZ1AQo94J6DKR8yadL48StZKLlR1t6WruG7PN8UdSh1ZZCArKUgHMo3yeK2gq1/kxfwY7tH2f7tDbiRAUhM+YSJ9d6K7IPIKVDIlbxI7sKukb5iDYBOpPpTjiT0Zmlj4TEciLTWXfZUyvvGDHNP4+nSr7QumOx2aa77MVE/wDqQ0XJvmLU96Nge/uBptUO1ay+4xhVISH88LcSBCgQIWDrGWVEHQiKTK466WygNmSvPP8AdmzT71bw94pWXVypw7wbD21pKLG2bztSQME9EQEAC82zJHpalvAeBtOYVslAUvKQFKCCBcxOYc6Q4viRcQpJnxCNPb51HhHEVFoIzEd3mkA6DmOu1ZckWkbcL7QAUYgYhSGSAZCJaHdpVEkWFhmKSY3p45gkllbn2ZJC9Vd6JzHKFAXzDxkmCCRPSl32keIpTBlGXxXBRf11PvRWJdUoE6FYBCZn/wCQzuBI6k9Kme0kaQ7yC+z3GEsrQH0lLZW440vYqUQjMeZSAY/8prQFxstuEOIC/tCnWzM6KTl0uZTKY61mO8OQIKAUgABJkiAPWrsASgSGUA8wmDVOHpmf3L7RpuGcDQVrfeQnOvRKgJCdSVW+I/IACnKkNqQUEDKQQQDFiIIt0rGK4o+bJQB5gkfI1cxxJ77yR6JI/O9FMhyt2C4bDownEVsDwMPpTlvt/TJvqCJ6014uUq+0ObNnDoT/APG426sj1UB6Ut4thziEAKQQoGUrAuDvqbjpUME3isim1toUgzJKgM0xrF9qTTuzSMk1TdDjjjxbU821dOIgnL91ZOVYHVxMRGniNN+E4QMtJRYkSVEf1EyqOk2HQCl7KFFQccgrAgAaJtBgczzo/XUUJexTkqpBpfHL5V6gUqiw/CvU6MxX/OT0rh4wrmPauK4VOivr3rqOFbSD5g1fxI2R/nJnX5Vz+bq5/KrDw4A6IP8AlXRhv/xpPqfzFGh0ygcZV9Cp/wA1c+h+lWKyj/2h6Qav4HxXDpelzK2pEEBbZUD1tSbSV0NJ+zIPY9K+JITifAlpSUlKpFpClEzztWp4hxNRcWU5cs20096t7elvHYlrKmA0fG6lMBYMGx1J2/1XS2k/dB/6j9KWadBi0LjjFH+jyhP61oOw0HEpU4mUpBylKZ8XWDypYrCt7oT/AIiuYbAtoOZGdM3OVSkj8aUna0NL2G9ruMOPKCISoN5gFJkpUPuqG4MWIms0WHT/AO3+P61oUJSBrptJrxQNZI96IypA4macQ7/9o/XrVLTmJQ6hxpuMszOh3Eg6+Vak+U+f+6mGelNytVQlGnZk8a88ApXcFSjecpNzqYB0natOvjKhhMO2wiHELSsr7so+EEKBKtc06jlVsf217KdgPWpbspaM3iMO+4pSloBJJJsDr60OeCubN/IfnNa9KFeXtVikHYj1/aqyJow6uBO/0DyED1qSeCvAQGk+wraKQdyDU0t+lPJhRikcIei7af8AEVQ72YfKgtCAhXmkA+YFbruP7h7fnVoY5n2pZMaVbM1gMDikhQV3CSRBPiJsAOgmKKw/AwJJUFqN1KIv/qnQAHXzqOUVnVdGjm5dsCTwwD/VSODHnRobiuwfo1RDA04RPL3qxDCavLY5fOppZ5CqEDpQKmEfUTVmQ9Ksy9Pr0oAqCfqK6k/U1ICppTO/yoGVhk8hXamGzvXqBAnc+VdSx/urAqBXUuUtgVBrpVmS+1RuDXFL+poAkpJHKqwk+flXhrUstAEYnYe1S+z84ruWBY1BK76/KkB4o6/KopB5/KrSLa11SJGt+UfnTApUzOv6V1TNtiPzq4IEVVIHOgCEW0mvIJF4FW66CpJTe4FAjixabe1VAUVmEVCeU0AVlA61IN9PzqYQT/qKmtkjU0DIFUTU+93ioH0mutL6UCOlX9vtXi30+VTCq6HOdAFYaNeU19TV6kR9CvJA6UhlKQPL0qwNA9fSrJ+rVwuDrTAq+z177Ne96tz+tdzUgIpargFcInr614DpQB2uldcJFv8AdQKvlQBI16oJVyr1MD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data:image/jpeg;base64,/9j/4AAQSkZJRgABAQAAAQABAAD/2wCEAAkGBhQSERQUExQWFRUWFxcaGBUYFxoYHRwYGBgVFxcYGxobHCYeHBwkGRgYHy8gIycpLCwsFx4xNTAqNSYrLCkBCQoKDgwOGg8PGikkHyQsKSwsKSksKSwsLCwpKSksLCwsLCwsLCwpLCksLCksLCwpLCksKSwpKSwpLCwsKSkpLP/AABEIAMABBgMBIgACEQEDEQH/xAAcAAACAwEBAQEAAAAAAAAAAAAEBQIDBgEABwj/xABAEAABAwIEAwYDBgYCAQMFAAABAgMRACEEEjFBBVFhBhMicYGRMqHwFEKxwdHhBxVSYpLxI4JyJEODM1NjosL/xAAZAQADAQEBAAAAAAAAAAAAAAAAAQIDBAX/xAAoEQACAgICAgEDBAMAAAAAAAAAAQIREiEDMUFRIgQTsTJCYZFSofD/2gAMAwEAAhEDEQA/AMHhuIqF0qlWkHameG4vAAURERlA0/f9azCGoTmkSDpvrvWhafaW2jMAFTIO3Wa55RQi59vvkSgAEbHU/pVLODWlBJSIO3XnFRDS0K5pMwUmm+FTnRlNuZNS3QAGFcmJHiEz5bUdw16AMom58pmrBgUpURMcjznWrVJ7tKUptfbrU6KQWHDabZrH0uKg8/HOPlaqnFkAAjfWqsUvMpMSaS7NDysyzOYx1tI5VHvuSjEwpO0HWKsLRAkyBQ6sKpShHQX/ABq1aEGl5sWzBJmANJFFPvNwQCErNpiNqWYxgoNyFbWH4GqnHFG1rRZQ3pq7DwcDJTIMECRblqKIabT3Lhc8XgVF+QsfelD6lNLOZJGbQAm5qrHYpJaLZkOE+E6C/Oq3qybNb2XwXe4RKw4QcpGXUW5+dZfiYSHXUQQoGLG1hrWs7JpThcMQDKiJIN5JGlY04gLedUo3Kjf5VWmGzRcLwxypJjwpCgom1hN/KoNdp0K8ImQbnWY1NCYvi5XlYw6rEAFRsORimLPBksoSZAOhi8mikFkE4nOpalE8yfkBQ7XhubEQb1CyVElPhOldfxAKjztepAaYReUKUpwqUu6gBJPL2rqsYmBCYUIiRH0aEwmMUhQy2Ip2zxC2VTYuISYm2pNUnfYMvRgC8lBCjYEgpsUqtJ86d4ftNicMArEILiNA8hPXVQ2NLeC4kMLOZJKT6W6U8xj4fw5SFd3lkx8Up3HtWka8EMafzNL6UltUwjPnvH+9opSf+RhamEgktrQ4CT8NxYTY71l+DdrHsIn4Q4zmITFj+1MML/ENx1asmFVewGYR7RTysRsOyOOScM0M0whKdIAItHU1hf4141KkstlOi1kK3sBYe4q7Adr+5bCH2FpSlZHeHRKpm6eV6yX8SuMIdOGyGYzqN5+IzTGj6f8Aw2wjo4eyFKIBBI/8SZFIeHcJC+O4tBJyltJVBuZy2nlNOuFdpVt4ZlCGr92gTIjSkTvFVYXigdhP/qW0iSSQCkxQB9O7wIT5CI+r15JGp1NJMFiSslS1JsYEC496LwjiSSA7mMzEC3sKAGICZ2r1eQi0xrXqAPyknh6cxE7b7xM+V6Gz5Mw2Nr7dasXjFBKZvec0X96li285CxcWna9Yq/IBfD8YqAmx89qa4nGqCgkxsfP96QNuZVSRRmJfzgRrsZ6VDjsB5hcSHVX2Fr1ccZ4ogWpVwxJSjNUiqbg1nRSGxcJ6DlVKVKWq1kjehTj4F/erm3LA/KhKii37QUnxXE2FXNYkKcKlAnpQTipNxUk4gJBB0F+pq0MIxbykyQIGgETrQ7WDWohSpVfQGDRysYhaEhMydR1o911DQSRc2sfnVomxRjOHhZSpSnEZdM4JE+e1IMavOtObYwVD5GvpLvGWnG1GdtOvKKzPa7gSE4dD7STe6gNLfgasQNwt9bOJ7tw5kKSck8o1rNs4UuuKAMAq/M01xBW6hClqzZRAOhANWYVaUEZRcVDnQDzCstpQEpQkQn7xBm3TeaAeWtA5jYcuoqDDuUfUxyqRfMzsbRU5XsCIeKk3v5VFCbkxblU3VhJEb8qhmsZpJlBCcSfhG50rQ4EFWXOdoEbVnMFlzSdtL70zwuJOa1k+dNSEzQ4NwLWBlUopO3Lr0pphX+7dWVJ/4zrzHlsaSJ4l3UKaTlURfkfOrsJ2gC0OBy9tAd61UiWDcafBKlMtS2FEqMbk6e3KgcNxVTbgcaSCECYP4Gr0cfDjJw4SRZUqGkzYmpcJwLTSczi0KKrZdaLIIO9pS6pa3GwG3YChsCN6xXafh5adC0p/4VnwE8uVfRsfwBvENnufAsJ20UN0kVkMa0X8HCviZJAHKDpVUUkbLsWAtpBDigbeE6T+lA/xIT3bSCrLmDgykawbml/YvtCG28qyAlJ16HWk3aTiK8diglBKkAwnX3p3oZseDuZ8P3xN1RZROkQBWg4DhCRPehIV90GCTvcmaR4VoJZDcXQm22lNeA4pBABSAbweppiNY0xGi1+t67VDWJS2gBair51ygVn5ZWb8gdh+VMWHTkjQAjXT3qllgKQVJBPi021sJpieHgd3yNiJ/OsmlRTKy8hTiYgiLk6E71WFNhcXAG2s1W/hkociDA5GaY4zhiFoQpNlEgRBEg1DpCLMM6hacqfCSedXut5UhO/Sg8XhPsxbsDmB8QrycSRM3tNRVgTfxIzAaxRLTu9LsMgfFNFuRaDcUP0WmWqeVe+tDpWFb3P5VUXAPiV6V5LuXTelQNh3ehN5iBbzFC43tEVkCx/XeqVvm4sZoNTSUKJ1PPzrSLvTEHYHiBS4mTCZuOlbd51DmHlpaoMgoXGXMbQeQg7V84QTqY9vO1SwWPUDbQcz+FUIORiSEKbywBZSeoJ+vSieBIzLuJF7eQoNzGBSiY1i3lUmsWReLdLVGwD33wnWBtH7VBtBUbed7UN32Y5jerQ6J96nyBb3+U1U7iPD61Bx8Gw1J06deVVYg5THSrSGMGV6UV/MAmCDfSkGFeMydtKk+CofvRj7AeMdoCSZvrahw+rU2ml7IAmPnVgdUYJNtKKEO8Hi7i8DejAwkuAqgJ6aUjzQIAvReGxxSbmxF7VC0xH0jChHdJ7pVzaY0rB9o8UrDOYhpOVSViTJvJF46113tQUNZUTOoJNZXGrzqK1KJJ131rfPQiGDeBTClZf0pl2f4qEO28OvirOvtEG2nOpJxGYAaEcqL9BZ9T4X2/bUk94JiQTsR5URw3ibOKeAalAmSVWFuU18uwYSAJk3uOgps3xBBBKE5YGh1POKdiPo/Fu1hbUUoPeQdBcARzGl65WEHavMkBSAo7i40sDIFzXaeQWIMMtWUNoTIBnNzI3pg0gqSnOmxJ0VvtS7D4ghHU2+utXPrWhIV/VH10rIpo5i8Oe8ABIBNwNTRfFU5cij8NgI/OlreMKiJO+/408ZxAXCSkG2X6mok2IsxWHS6hOQQUiflv50tdZGXNNzA02NqrXiSglCT4Zj06eoqxL0GbEA6abXsaVMaIpwakkBRBBH+qsQ3uqx61cvEocEn4s05RaPTWh8U+qZOWCLjcXpbGUYjDwCYBH1eh1PzEH66Ve64DZPhm9zryFLFqSmZ15C49xpVxTYwhonxGYIuKklIcF7Qai3iQUZYiw851tXFOxtvTFZXiAANzfraqe8MzcCii4ANiapySYJqkKyxLsmphfrQc7Vcgc/SikAYhZCZAkaT51ewmfiBNpBHnrQ6nhlAFuY5+dEtYwjJATYx/1PP316UUMvxBQm8wIvIv8AU0AnM4qEiSUiT/Smee1XcRw68kTN0kJHUT7VLA4ZCVErVaEm28kEiN4pgRfsIvA2EkVBtalC/wA6bcT4yTlzsqKBN8sT/TaIBpS9iJByyEGPigHyNIDnfzqZqzDuai/ShPCmIIJOgH61Yn4iJE/WlOgD1q0v79KrbxxGu9QINiROlx+NcLxCgQJubHnUUgCnwFXIi1L33o09qejjbZQUujxFUEgQQIiKUY5xhKCEEqJ0EG3matREL1Y4FOkc6E1MpMUOSdxXQ7AgVdUAzwONCBHPepByDYzSpDkbVcHBGlJoVDIPDWTevUsDxOlq9SxAuw2MykRTPinEkuqCkjKYHv5UjRNEB/KLanW1DKJhBN959Z8qeYZKmkAqPhXIKomLGFT0NvWlGDbJInTUSdPLrRXFcYVNKTtYQOYOaw8qh7dAiOFcWUBYIJBIIyzMXN+UX9aOdaC4lMgAEwFDyvXOwmMZbd/55DIzFagZIBGVJCeWYpki8Tai2cVNjqNDGvnzBionLF7OiHCuSPx7AsNhw4DlSQUkf48jvOtRxmUKcTexkaaQDG8n9KMDakKKkqHiMhMRE7T50p4licqiRvqOStCP9UJWzBpp0wN3EkA6aQOfvVicpgybATMSeYoRb4i4vYTNVhdom1bUIKK5AtebGZgDapIe50Lm0rwc5UNWIIUua8lRvQ5X1+t6mhwcqKFQUljf9K4q3UnnVebrUgq1KgCV4fKUgqBO8XAnYHnRfd5UmCIIOxJ33I+ppagkVecVqket9xP50DCcfjCO7EzImCIiBAHXSiU4PKtCVHxFOaQc2t0xGnI0jbclQJ56f2zeKORjg2fAPED8V+e/PSgbNM2vMiCpa15h4RcnaTe0ayaXcb4WWlOBSfEIBBNxMGRFlSCLyapwHFiVHNBBkzdCpiCMwgxFwOd60nbhbSsMy4iUPOgCFg5nG0pEuHkJCUg2m/Kod2jaMIuDbezAOIE5ZMbGNT+lEYpRJSnKUwkZrX11FDrfVaRcTCT13FW4R3xGSZiIJ/OtXowJLWQrwEkAXmr14udoOtVIITKZMHrUXvFEWFZPbGUuuXzTPOqcU3lEhYM7cqk2yFHWx/Kh8QxBI05A8q0TViorddkCaqJroFdCd6sZ5Iq5CbWE1At2FrmpBspNAHlxbL616uPOSZFp6VygAsYeRIiiGMMTlzD86HaeANxajRjYHhgkCQBWUrA5iAZgymNKAx7ilfW3Om7TanrFM6b3vy3mhMdwxSFFJ+EFIKjaM2gPOphJXXk2UHhl7AME3IUDoRb8fxptg8ZIF73950pOlZBiIjnb5V7BvQbnU1c45IfHPB6NeH8yAPf9aVY7hJ+5ccufl6nSoYTHgc45gH9Kc8KUHDJClNNf8jmUCQByJtbXzArKCadG/NjNZeTHusQspIggkchIkG/SDUVtRp0+f51q+MYPBvPZ2ngmwhHdKSmw1zCSVRBJ60vT2ZzIUpDqSW7KsoQIBTYpmTfxaWrezicWuxCUkD8qiTTdrgCiR40wZuCJ6a1XjOAqbuVJN4sTO8HTlQpromxcmr22zGa8aTFp5edWtcKWUg+EAzEqAmImJvuNqOZ4S5kUkx91QvbMLRpyNKUkvJcYSfSF/d7z6daknkKIXwZ5IzZZB0y+Lzn0qlDSomD9aUrslxa7J5IIHnrVWJbJAjciYqeVRVoRHSppURqN5FqBWdw7AVmMyEIIjcaD1ryUC8p8VoB0ialgRdxwDWUga6338qOwXDnn1d0yhLqgRAB1z3BMmABGpIpjavSJdiwp3imGbEALdyqSBIyQc4g/2BQ9ao7YcYOJx7qk/AlXdtidG2/AkfInzUaYcEzcIxZdxTRU6lCu6SlaSA4fCStSZAhJNhJ8QrOYdYzWuTcnre9beBb8l/EFAoRsQSPl+tCgkXNGYnCKI53knYCN+VRRgXUnQgEgdD+W9ZyaQ0iK5Bv86ZYbgxdUAHW2xAkuLAj/AK6mjW+C503FoBMG9relXt8L8SEttZlrMJSIJUQABAJ6nS2tYKabpFJb2D8Y4EhllLjbzb8qKSEgpymDsdjGvOs3jXCpV9Y2rYdocQhppGFBbU6lRW4ZzBtUFPdBQgKMGSNAQBrNZHEshP3pV5RWiVPYpV4K8JhM6oHKuBkgG1piamy8RdJI8vwr2KUVRckcjViLsKxnCLi0gjpzoZx3Mqd9LfKoqGU73Gk1NGEMTGvLagCXcSYkCK9Xhhjzr1KwIMijUN934he2h+frQYEkbU0w2HzAgmY0g1EmI9wHjZYeClSUQZQBuRKfnFFcbUtxJV/eVFIzSBbLJ00gc7Vx3EoKQFJB2gG9o3oh5pPcgBRTmiQCSCAbC40is7SdpF/ceOLM0syb8rzeTVCjC5o3EYMhRGsA7zaenpQrjBCQept05+5rdMSYzaxpCYF1KMJHnbT8BT1hBSj7Og+EeN5YPxKvCZ3SDYc7n71Zfh+KDKkulIWb5UEkTYgqkEERPhPMTeLv8BimkJKEoezOAQCnNePhzACY8qymsVUe2dPHLKScukDMswudydKf4bBpceRYmGVlWUwYSBBBG8qifKloew6FkuPISYukZ3CDyIbSQP8AKhcTx3I8HGnEkABJSUOIUU50qMZkxNgNdqmEZZptF8s4fbaTHeJwbaSoFNsxBk3EaadKsw3DWSIyx8/eg0YrOtRspKjYjlAANvz3q1K7mDp9GuTmhJSdM6uCUHFWkHJ4eEglKRbWLWotjhzbgJT4VQSAdDGqTuDUTjAUBQImLjTT9qqceCEBQkRBP4Vh4Ohy3SKsOgKMaAm4PO8Hz2qPGuBAMl1ACoAJgaT8K487etBvY7xpCbZlpuTAEKzKJ6BIJpk7xVSQ82T4YIgXspIVHlc+1a7ikzGSjyNxfn8mRJyW7vNzVB110BtVjmKTYeGVA6j7w2N/qa9h+IwAZAkaHapY4yhVxvcZTy1taa7dnieSnD8QKUgZQCSSYSI0GkzepscWdScyXCDEWA0221HOgSKkPKpcmz0YccVugfjrhUrvFKUpa1KKiTvAuBFv2ruCWylBmQu1zfQzb8PKq+LaI/7f/wA0uKq6OO8Tm5qUx+64EKT42zISQcxIBIufDeLmxrRcJ4hhlqKlJU4EGciVmVDLFgETOePu6a1g0vQLAe1PeB4nEYZwrSwFkpykKCxNwdUkEGlLH9wRjkmox/JvcJiWA2prv+7X3S85JQkQTmQV5pKTEJgCdTvXz3ivECl/vG3ZhRDaknRKQBnTy8Uwemlc4lxxT/eJcaZbUtWYrhebMDcklRN7A20FU8cWS9BGXKhtAEASEoT4hFjPxSLGZqoRS2jJp+QJEkxrGvrTdHB1uZO7bUtSkkhKYzGJ0TdRtyFKEKyyRoNab4LtnimhDTndaXQkJMQBBULx4RaYtNOVsTJcO7LYl9RDbRBAKsqyEGEkAxnIkg6joaY8X7CYzCIQt1uUKIAWhQcBJEx4b7axFBKxmLxLRGcqSEkla1XN1KPjVfLc2mo4ZniCWvA+sNckYmwnbKlVvQVKdmkklXYCrBrSvxJUm1pSR+Iry2yL3jypk2nFFlx5x95QbKUnM4vVUwBmVJMCbCwF6UoxS1qyqUpQtYqJHnein5J+NFiXYr1XHhx2HvXqNE6FoO81JKzoN6rTqJotDSb25UMQRgmUlK/F40ico0tqZ8qIa4rZIMRQKcNkBN9D+1VNYZcAxIVp58rb1FJhRJ1+FkpOpn3qqCTcx53HlyrjixmPhgj6NudGN4siAYuNIGnrVddADYJQC8yvEfqKfl9xaD4ghCgRAudbidpAgxtSAujOTbXlTXhePSTlXYEWI2NY8uX6kdvA4tYsX4rhBTKk3SLz+1L3lEwCZj6NaDimKUlsiReBI85pC04ncZjOhNiORi9XwylJWyfqIRhKkdaWtJzJJSeaSQflWjwfbeLPsNuaDMPAq1tU6+tZ4v1A1U+OPIqkZ8c5cb+LN1heM4VwFKXltEj4XAFAHoRB+Roz+WOLa8Km3oFsixJuJEKg6V89ZiZrynoPhJT1Bj8K5n9L6f8AezqX1Wvkv6NPgsOptc4gKZFwO8SQE5plRO+wr3EX2u/dcQ8hWZE5AFAiE5hciDY6g3pVge0GJSCA+4B/STmHsqauxWNV3KS6hlzKAAS2QqJsApKkmtFFLUiMn+qJRhH0KQoLBtcEX9fKpsLMymCOYO/Ig2qpnGIzApbDZ55lKB8wqT86Y/YUZoUMpgW7xKbkE/fSDyter5JKJyx43J6FCsWAYM21tXUcSSDor2pwOzS35yoSggQFZvCSDzEiYpdieyWISSIbMRo6jUmALkQaiP256Ohy5IeP9FDuV8QmUuCYBiFAxboZFudKimCQbEbdaaN8Cf2RzIhSTZOuhPtTlrhpCSvFYRyU5QVFKx8U5PhUmZjfTntWyeC10ZuuR7dMzvD2My0g2TIKidki5J9KbY/tIS5KFeAHTmN586oxeMZW2pLDKkKNjEqBTMkGVKI0FJiPeocI8jyki48suFYxffob8XbQpXeNxkXeQIg6Eac68jFf8aTlCig5STqEm6I5QZHqKH4a7IU2fvXT/wCQ29R+FewyoOU6KBSfXQ+hg+lKNxVeip1yfL3+Tzyc0xafoakV3D8OJVAhRy9LTzvtr6UMFkKggAgwbcpn8KccNkJk6kdNL1XJNxVmfDxKcqY54qyU4UoROgTb+m0n2HzpfwzsuooJ7xbYiYGp5biBe0kVcvEklKOYzEkzzgRygT5TVOLxucBIUsJCoCToTuowNentWHG5Ub88Ytr+COOwpQISTk0TmFyYAJmSCdbTvpSttSU8vqKKazzlSnOVfEmdRcQRysTm2obFYdWY5AVD+obzcE9fzBroj6ZyzgqtE/tJG5g+e1eoXuHP6Vexr1XiY4hScEYEb7m22ldUyUqvcW0PMVQ0k5xJiNIM3pm4mRcaawmoeikmBJeUBF/Q1Z9pMAfnH4VN7DjkR/1/eqTg/P8Aw/ehJMdF7z6FQVZQY15+dCPLT92J5iamMCTEFZ5eD96ieGKvZY/6fvTSXsKZWtSSIPvR2DCSgJtPPeaCVgYE+L25X51fgUkqEDaYFTPrRrxOnsH4g8owjWD+1DJw9tYPUVY/h1JXC0lOa4zCKKZ4c4q6W1KubgSDEyJq4/FUTN5OwUYTrvrE1czgweZ3iQDRf8mxAEBpfnHSpYTs9iFggtLSqLEiOdpOhpNk7KnCMuVLcczv5UvGFIWEm06Tb1rQsdnMQLKQTfmB7GZolzsq4oR3JBggEuTE+ao1qUwSfky6m8pI+8PmOlNnkJcwpjUAH1EmPaaX8P4evEOpaEZpN50CfiPpTPFYM4VTjS1C6QU8iDf3sRS5I3Xs34pJXfTEOHNXrFzmCjOgzfqDQ0+IwIGwp+1gc2FW7CISL3hW1xIIJv0NbtnNVill1xJ/41rQeiiL+lVuOrz5iqVKMk6kknfrXBjCCTAJMTblHzMfjVuJcUtBUqAQYCckazuBAuNDU15Kt1Vk22XXPCSI5qIAHXMrSnOJw6UoaBcCyAkKSFHL4Vi5XoQE7jT1qaEMZE964XLAiAEEeEeHItIkjmCqeVBoS39nWVLAWr4UXkpBO4EAlXPWKhyaKjFN7GbvaUJSltACkxsS0m2uVKbRbUyaU4lYfRnIIImyjmNhJyK1MC5SdtKZNYJC1FLIWptIDgTGaApICpVBMBUgnT1qnjGGQ2oKcV3RRdDKUgr1m6RZsE3kmb2FYqVOvJ14XG2lX/eTM6GxuDY9Rei3lEwsAQq+u+401n8a0nDezjSmluKTmPeKQhExK5hEnlcWGwNW4bsi33ikEKIKltoUDo4hDapjQzK7H+mK1ckznSatGcUwF5Vei/NI/Epj1mihiUjkAYp1gOCtqcYQG5Mp71JVnumVr8gAkpOkFUcjTfD4XC4dCkuISlTeeQqQVASoEE2OZMaGs3HLTNVyYO15Mi3xEZ1OExohFzpG3t8zU0YjO4kJVOdST8UDOJAvsYO/KnnYbCtvfaMzYUM8hKoslU2i+34UF2l4QVuthltttK1QgJQEkmUozlUTlKlQJPWmqug3VjJPCnchACQEwhTqnEIRabBWYZrzJBJJ6UjDWRahnSrXxIJI+NW8X1+VafsxwjuGQpIK0GZJQM7ZH/1UkRJAUnYyI0vUuyuFLhfdtC1WtrJU5+Ck0lpil8k2ZtLJVcKHlmP4RXq+hfy/+0ewr1Vmc7iKmezzSdG0D0ohHCx/Sn2piFg6fMVMgVmaWLBw0ck/417+Wjkn/GmmQV3uhQqCxYOHD+0f9RXv5YnTw/4imamh0riE9U/OnSCzK9rkIZwqyIzLhtNh94yr/wDWaU9h+HZ3FrkZUAAEc1bDyE0d/E0gtsJBElajAGwSB+dO+BcLGDYQgDxKSlTiiDJWoAnbQAgCtP2kXsD7U9nO/wAOct3EeJHU7p9R8wKG/h9iy/h1tqkqaII55dCOdjtWk+3nkn3/AHq7+H3BUjib7sJCVt5gmQRnJCXRG8gBQ9aVWqHdbKfsI5n3rowietNu17X2V3wgZFiU9OYpAeOkfdFLFhkGfZEfQNVYjBykhIhSgQk8iQRPpr6UIvjx/pFFcE4itbx7sJSUoWYO4t5329aKa2xXZn+x/ZNWGccU7lUogAReBMkydzal38UMOkfZ1AQo94J6DKR8yadL48StZKLlR1t6WruG7PN8UdSh1ZZCArKUgHMo3yeK2gq1/kxfwY7tH2f7tDbiRAUhM+YSJ9d6K7IPIKVDIlbxI7sKukb5iDYBOpPpTjiT0Zmlj4TEciLTWXfZUyvvGDHNP4+nSr7QumOx2aa77MVE/wDqQ0XJvmLU96Nge/uBptUO1ay+4xhVISH88LcSBCgQIWDrGWVEHQiKTK466WygNmSvPP8AdmzT71bw94pWXVypw7wbD21pKLG2bztSQME9EQEAC82zJHpalvAeBtOYVslAUvKQFKCCBcxOYc6Q4viRcQpJnxCNPb51HhHEVFoIzEd3mkA6DmOu1ZckWkbcL7QAUYgYhSGSAZCJaHdpVEkWFhmKSY3p45gkllbn2ZJC9Vd6JzHKFAXzDxkmCCRPSl32keIpTBlGXxXBRf11PvRWJdUoE6FYBCZn/wCQzuBI6k9Kme0kaQ7yC+z3GEsrQH0lLZW440vYqUQjMeZSAY/8prQFxstuEOIC/tCnWzM6KTl0uZTKY61mO8OQIKAUgABJkiAPWrsASgSGUA8wmDVOHpmf3L7RpuGcDQVrfeQnOvRKgJCdSVW+I/IACnKkNqQUEDKQQQDFiIIt0rGK4o+bJQB5gkfI1cxxJ77yR6JI/O9FMhyt2C4bDownEVsDwMPpTlvt/TJvqCJ6014uUq+0ObNnDoT/APG426sj1UB6Ut4thziEAKQQoGUrAuDvqbjpUME3isim1toUgzJKgM0xrF9qTTuzSMk1TdDjjjxbU821dOIgnL91ZOVYHVxMRGniNN+E4QMtJRYkSVEf1EyqOk2HQCl7KFFQccgrAgAaJtBgczzo/XUUJexTkqpBpfHL5V6gUqiw/CvU6MxX/OT0rh4wrmPauK4VOivr3rqOFbSD5g1fxI2R/nJnX5Vz+bq5/KrDw4A6IP8AlXRhv/xpPqfzFGh0ygcZV9Cp/wA1c+h+lWKyj/2h6Qav4HxXDpelzK2pEEBbZUD1tSbSV0NJ+zIPY9K+JITifAlpSUlKpFpClEzztWp4hxNRcWU5cs20096t7elvHYlrKmA0fG6lMBYMGx1J2/1XS2k/dB/6j9KWadBi0LjjFH+jyhP61oOw0HEpU4mUpBylKZ8XWDypYrCt7oT/AIiuYbAtoOZGdM3OVSkj8aUna0NL2G9ruMOPKCISoN5gFJkpUPuqG4MWIms0WHT/AO3+P61oUJSBrptJrxQNZI96IypA4macQ7/9o/XrVLTmJQ6hxpuMszOh3Eg6+Vak+U+f+6mGelNytVQlGnZk8a88ApXcFSjecpNzqYB0natOvjKhhMO2wiHELSsr7so+EEKBKtc06jlVsf217KdgPWpbspaM3iMO+4pSloBJJJsDr60OeCubN/IfnNa9KFeXtVikHYj1/aqyJow6uBO/0DyED1qSeCvAQGk+wraKQdyDU0t+lPJhRikcIei7af8AEVQ72YfKgtCAhXmkA+YFbruP7h7fnVoY5n2pZMaVbM1gMDikhQV3CSRBPiJsAOgmKKw/AwJJUFqN1KIv/qnQAHXzqOUVnVdGjm5dsCTwwD/VSODHnRobiuwfo1RDA04RPL3qxDCavLY5fOppZ5CqEDpQKmEfUTVmQ9Ksy9Pr0oAqCfqK6k/U1ICppTO/yoGVhk8hXamGzvXqBAnc+VdSx/urAqBXUuUtgVBrpVmS+1RuDXFL+poAkpJHKqwk+flXhrUstAEYnYe1S+z84ruWBY1BK76/KkB4o6/KopB5/KrSLa11SJGt+UfnTApUzOv6V1TNtiPzq4IEVVIHOgCEW0mvIJF4FW66CpJTe4FAjixabe1VAUVmEVCeU0AVlA61IN9PzqYQT/qKmtkjU0DIFUTU+93ioH0mutL6UCOlX9vtXi30+VTCq6HOdAFYaNeU19TV6kR9CvJA6UhlKQPL0qwNA9fSrJ+rVwuDrTAq+z177Ne96tz+tdzUgIpargFcInr614DpQB2uldcJFv8AdQKvlQBI16oJVyr1MD//2Q=="/>
          <p:cNvSpPr>
            <a:spLocks noChangeAspect="1" noChangeArrowheads="1"/>
          </p:cNvSpPr>
          <p:nvPr/>
        </p:nvSpPr>
        <p:spPr bwMode="auto">
          <a:xfrm>
            <a:off x="63500" y="-885825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horse carriag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8950" y="2057400"/>
            <a:ext cx="3327088" cy="243817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 Jack (Dare Devil</a:t>
            </a:r>
            <a:r>
              <a:rPr lang="en-US" dirty="0" smtClean="0"/>
              <a:t>)</a:t>
            </a:r>
          </a:p>
          <a:p>
            <a:r>
              <a:rPr lang="en-US" dirty="0" smtClean="0"/>
              <a:t>He jumped tables(in picture)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riders</a:t>
            </a:r>
            <a:endParaRPr lang="en-US" dirty="0"/>
          </a:p>
        </p:txBody>
      </p:sp>
      <p:pic>
        <p:nvPicPr>
          <p:cNvPr id="4098" name="Picture 2" descr="http://t2.gstatic.com/images?q=tbn:ANd9GcQxSokya9BcbzeYSAKExG0gd9HNGS4WBft-lPCIP3Ca4aViqU0s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412606"/>
            <a:ext cx="3838575" cy="307391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rse rac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96772" y="3124200"/>
            <a:ext cx="5699334" cy="3486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Races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286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People raced horses during this time</a:t>
            </a:r>
            <a:endParaRPr lang="en-US" dirty="0"/>
          </a:p>
        </p:txBody>
      </p:sp>
      <p:sp>
        <p:nvSpPr>
          <p:cNvPr id="3074" name="AutoShape 2" descr="data:image/jpeg;base64,/9j/4AAQSkZJRgABAQAAAQABAAD/2wCEAAkGBhQSERQUExQVFRUVGB0XFxgYFxUXHBocFxcZGBgVGh0YHCYeFxwkGRcXHy8gIycpLCwsFR4xNTAqNSYrLCkBCQoKDgwOGg8PGikkHyUsLCwsLCwsLCwsLCwsLC8sLCwsLCwsLCwsLCwpKSwsLCwsLCwsLCwsLCwsLCwsLCksLP/AABEIALUBFwMBIgACEQEDEQH/xAAbAAABBQEBAAAAAAAAAAAAAAAGAQIDBAUAB//EAEgQAAEDAgIGBgYHBQYGAwAAAAEAAhEDIQQxBRJBUWFxEyKBkaGxBiMywdHwFDNCUlNyghUkkuHxFkNioqOyNGOTs8LSB1Rk/8QAGQEAAwEBAQAAAAAAAAAAAAAAAAECAwQF/8QAMREAAgIBAgQDBwMFAQAAAAAAAAECEQMSIRMxQVEEMqEiM2FxscHwUmKRgZLR4fEj/9oADAMBAAIRAxEAPwD1THGnSpueWNOqJiGjbyWYPSJkWof9tXfSB37vUt9n3hBxPRn/AA/N/ivJ1dOp1UErfSFv4H+xL/aFn4HjTQ+105J7kah6Td/tCz8Hxppp0+z8DxprCAKVx49yNQqN8afZ+B/20v7eZ+D/ALEOFx3jelbVO7uRqCgobpdpmKIPCWe9OOKkyaHc6mhhlZwIImeXFa+jtLDJ3fGS0i0yZJrkaJxhkeoy2TTT/wBo/wD5z30vinscCLJC3cqpGdsQ6RH4B/0vik/aQmOgP+n8UhaubmqpCtkb8eMvo5/0v/Zc3GNn/hz/AKXxUj27k3V2paUGpi/TW/8A1z3Uv/ZL+0G/gHupf+yY8W3JoMI0oNTHux7R/cO7qfxXftFn4B/hp/FRlNNNPShamSftSn+Af4afxTXaSYP7g/w0/ioxTSOajSg1Mecey3qSP00/iup4+n+Af4WfFRGnsSZIUEHEZLVxdM/3B/gp/FLTxlP8A/wU/ionJGEgkI0INbLX0qkSPUf5GfFPGIo/gf5GKEJxb8d6elC1Md9Kon+4/wAjFwxFGL0Rb/ls71E48ITHvshwQa2WDi6P4B/6bFAdIUJ/4c/9NnxTZUdQSlpQa2WW4miQT0IbwLGAqwMDSP8Adsv/AIW/BZNY9U8j5Laonqt5DyWOT2TbG9Qui2NbWc1oDerJAsDlHvXJ2B+v/R71y7cLuCIn5inp0fu9TkhmsyWkH53Io05/w9T8qGyF5GTmjqiD2Fxb6QtBadhm3JSt06T/AHZ5zCnrYVpztyFzt2rjhhG7LgttRnQ06ZEGWu7wnN07TM2cOMeK5+DF7+Sgfgwckax0yVmm6U5uHMKelpakT7Ucws84ExYW96RmFG7u/kjUhbm3SxzCfbbHNPJacnC18wsMYKSOQ4KVujvkGfFTrRW4V4HHFvVMRzWqyoCLZIc0BoxpBJEQbHsuB8Vv9GGi1hyW8ZIxkSucmsKY2ZUgWlog4BKGpCUslOxCP8lFqqdx8VG8oQMTVSpItZchiGkKOFJmkqCe66aExhCTVUqaFQhhp70paJTphPidqQzmlIT4pQDC53JMBhULoU8KtVtmk2IeE1xXU3SCuIhAMirDqnkfJa9MdRvIeQWTW9l3I+S2mey3kPJYZjfD1JMCPW/pPmFyXAn1v6T5hIuzw/u0Tk8xR04P3er+UobeM0SadP7vU/KUKOaSSfsxZeXJWzezPquLm5kQqFPSYt7RP6b/AD7lpUWy3L5+bLMpYQbvmc1oq3RJYdpMH73cJ/mp6WJ14a07Nw2HmqVTBC+6O7uUmBp6pnb3Z8OwIaVBZfxfVZI2Eb+UqvgKuu5x959+SlrOlpbOfPZfsTMPRDXwIvzzudqyS2KvcXHYjUAI+9BCiwuKc+oQYAAsJ58NkeKm0myWgWzFuE7EyjTaD1YyMm8ncMo3oXl3DqFGgD1Xc/ctJ9QAXIHMx5rM9H3dUidvPYovS7oejOuQHgHUBIBM7PnctIJky3L2H0rSeS1lRpItAI+T2KPS3pIzDkBzXOJ2Dd28igDQzWHEUw86rQ4GTaTYiCBvtcq56SYdzatV4frNJBEmfagho4XN1fxDQ9VHoeGxQqMa9p6rhIUxQp6FdJ0WsamtSiGtIuCDfsz70SdJ4IboiiUuUVRy51VN1x8UKRLQuslFTema38k0FGoSQ8LtcSotdcX/ADmmsg9JLN0lQJjqy5lQ74VaxaTmUiDnIUpCbrJDVCFMKHCokUbqib0hVKaFpZM1Q4oSlbW2Jr43o1BRHQEHsUjlGXLhUTTJYlf2Xcj5Ldpt6o5DyWFW9h3I+SIKeQ5e5Z5TXFtZ2CHrf0e8LkuD+t/QfMLl2YPdoU/MUNNj93q/lKwCy3Ere02fUVPynyWQagzheazcxqVO5nPkqgZAFsvitCliAJ3CdmyfErM/a9Oo8tBE9055TmqrmTTqyvjMQWDMX+bfzVjDukxMZkXHaquOwzn7swReI4/O9WMEOuZjLMAHdCvoIv06HDPs7c1LEZCeUfFNpDj4Slr4hjPbIEnb85rKhj7m0d8e75so30uSru05TaCTMCMwZO6E/C6SZVaS2RESDaJy581Li6CxwxLtbVDiwGJImTmAN+5SYj0d6QHpXPe6w1idlo7vcq9R4D2mJyy8wtrD4gOzjMQeM5XtK0tpbFQSZiP9G2nbEHViBkYz8VPW9HmvcBrONsrbLAkeS1C8M1nOJgXdabT5WQtpvSvrHVaLy1wDchm2YJvxOR3TuS1NstY9rSN/Rmg3UCHseQCAC2DFztvePctb6Sb2yuhL0a03UNXo3Eva64Mkwc5EmwO3cQixzZlRNtPcIpNDXYyd0xbPxStxkATtsM8yU1jbwdygxFdrWFz3AAGbwMrhTF2xuKSJ6mLIDiIMCc+1RjHkzbju+SvN6+KeGEh7gS6Z1junzPgvQMHh3CkybnVEnaTqytJxcUZx3ZPVxU2mLZT2wkp4knZ4jYoK9DIxeRt4GVNhmGRzWT7lqJM55A9mVNRcbGF0WjntSzEbFnxHyNFiQ97yItPd4/O1QuedghK4kZZJcxmjisfBiRGuYns2JnTpzqdlB0fNXHI2Zyx0P+lpDigVF0PBdqLTiGeke7FBO6cKHo8+acykclSysnQTuxA1Xcj5IkZkOSFK1MhrhwPkimi7qjkPJNz1IajpJMH9b+g+YXJcJ9b+j3hcvRweRGE/MZum/wDh6v5HeSHabzx2e9Emmx+71fyHyQoTz8V5vU3ZkuJg+1F5DQD2cEH4qZOudWDAECYG4cka4X2iN85bc0G6YoltYtPfv4roiKMmjU0PpwOLWPMOFg61+3et7BCHG39EGaNojXD3B2q0yYjmjplKes02IkduzuRJK9hOLW7LNFs/IWZ6VAdCSTBB6vwTsXpIUoEQSJbNgSNkxZNOH+n0SWAtDLuJ+zH2eJPBZNU7KgrYF067m3Bn5yW1oQiXO1nC1xAjv27bIj0P6BUtah0hL9dpeRkIGQt8Vq09H0qdF2qxrdauGDkDEdwTlmVbHTHwrb9p1/2vszFwuCquewNY4lwloIjIztWvgtGVHa5DRFMgEyAJaPGIF0Qgj6Y63sUhHfKzqWIjBVHbXOd3uMeSzeR/UuGBUq66fX/RnYqjUqUHOa0hpaW62VpuZGyPNC2JHRtOqSBckENgm1jv2ZI+0hTIZh6GQdAdHCJ8yu0rg21sTSpao1Gt1jbZu8lDptWWoOnpezt/0X3Z52MeKDA6kXh9RvWmIbeLWzmcl2g/Sd1A6ryXMcZmZIJ2/wAkR6f9H6epiNQkNoiR9ol7jGqOGzsCDX6MszVnXMyDG+0cIm66XKDVM5lhyXfwv+T0rCY4PYHtmHCbiDCzPSh84dwIBuBeJE2kTt7tqi9HsO4YDXOYJAG4E2twlbNXRbXVaVFxcWlus68XIyG4WC5tlI2WOVW/j6Kzz7S7ZZTJaAQIPV1S42uYsUYaHqObQptdJdE3zM3z4Ax2KYejtHo8QXN1ixxDbm0bc+Pgq2OwFSn0TGPLnOEkOAIAO2QmvaSiGSDTtV+K2Xtad4/opqFXzO/esIaQc2WOYZbmWwRPareE0jrCJIIzBEHmplB0YKVPc2OkHZtz3JH1wBJIgZqmauXx7lV0o+aDxAPVOeRjPIhY6N6NdaNIYxhIAeJOQkKRr5yXlQqFjhItsNxbhuI9wR7oSvU6BvSTrHfnGyeKqWFrcqclE2BkmFyhNeyQ1bfPcoUGiXNMVzkgKjc5M1r5pqLozctyyCpBX8lX6RI6pndOm+Qk0ixiXdQ8vciCjkOQQy6p1HbtU+SIqYsI4LSFpbje5bwZ9b+j3hIkwP1v6PeFy9fw/u0ceTzFLTI9RV/I7/aUKU30zEATzHbkizS/1FX8jvIoKr4dp2GZnM89689JM2bOwzANhubFY2ntHtrVOrmwQTsI3eautwcE56v5vC6p1qYBcJIAMxN7AfzCMzcY2mdXgcccmSpK1Qw4EZtIjYItbgtHRmkg4EGxGcZDZbcFk6p6m2ZJ5G4HcqtOq5rS9mYedYb2ugi22/kscEmtm9jv8dijNXFU/r1NvT+q6k6dgBGee8HvTf8A46x4161A5VGEgcRn4Kpjna9BxkwR4g8OULE0fjTRqMeJBb4yfguuUbi0eNjlpkek6M0pDqGtnTLqTx3R3gqrpTSGqK1Ox6OsHfxdb3LDxWmWOIq0zJf7bbwCMnTzsqg0rIeHAk1IGsCIn73A/FZrEztn4mNqvze/u0ejPxgGJDvxKQ7b5dyw+nd0RaPYZV7zM9wEdpWU/TZjDVNrGlu25bIjvgLT0S0uwuIbmQ6eZmXeRWU4tL+TbDNX8tPo2vuEeLGticMd+sfCVJQH77UnM0xHhKp1cV1sI/hHeAFKyuPp876Z8D/JNbu/j9jNpqNP9D9JEODpB2HxGsBD3Pz3AfFBDqrRTdqtJkWdkCb/ADYDPYjKljQ2hiI+y5/vQFXrBtENIGsWzxlxmbcI7ytsWOMoqzn8RllHJJIv6F0+W0n4d12uMsdudaWngdiNMS/VfQrktDAzrOJgCQc+9eb16Oo1ke0Ykcc/nkjbEO6TR4cTekTAIBBINpm1gllxpTX5yLw5ZcJ/Ov7lX2MLTulHnWdGqajpAkiGm2tG0uHgt7AVS52Hc4kzSJE3MFxgE7TG1B2k6HSzWl0ROQNpibco/oi7CY6m9mGLHAww0iBEggWJA7CobSSrv9zRapN6muTrf4f6OwMEVXHa4z2XQMdIP6d1UCxcZ2W3d0I2wmIgVGtFy8wN0i5PBef6TpllaoNxK2hFUced/wDo38voG+ExQewOaZBT9YERwvZYPo7imtDmuNptuuJ7FtmuNhHZey5pwp7EpgdUY55gEBsmCTex84WvofTtRzTTsXMHtO3AXttIWDjHxAaTm6xB35jsTsBrCX0zBG4SLgiD2+aIWzuzwjp25r/AZ9BVN+mdPBrI8k5+LdTHXIcN4EEbJI2hO0fWDqTHDa0dizsTXL6mrseY/S2bcJM9yaV8zhssNxxqmGnVYcnDMkZgblJVoBurdxlwBlztqptodA8fccZA+68Zgbg4W5rTrAENvtBHHglJdhJjmMjIk8zPjmpm1ZTWhQ1GQ4EGwFxw2FOMbE2Wc2v/ACnyRRRsBy9yFC4gO5HyRZT9kcvcpqtjaLtE+Ad639PvC5Jo4+t/R71y9Xw/u0cuTzFbSt6FX8jv9pQvUpTHz2Io0p9TU/I7yKHKTJ2di4EbSKlfCjVM2F+xB9PHvOswARkDG+0neT5lFWncSKVJx2uBAHPJDbML0WEBNzWcJO0ATAHd4olFS5muHLLDvH8RwxzWCDcsMRGzYe6VLR0aKzCaZFjA1p23iRtBi6ysTXiA23Zmtf0Zpu67rgGIm3GeO5OOJR3NMni55F0KeFqRSq0XyHCTe3Z4dqynUiQTs38fmEZ6T0MyuBPVeNucjdxsqNXQJYwZPaxxcbwYgSCDbZvWsWckjKNEBmq0l0Ab85krhVMBoZHExnn2KetiCRABvyGezl8EuBwnSPDTkOsYnZlfnZWQW2QCyb6hNQjZrBoloORMxZFHorS9XUDhBcASOLg74rI0hhQKUDNtxHjzRJhmhmIa0RD2MI7BC5pu5I7sNrHL5fdMq4yt+6UHbWPjuP8ARWcRWAxFF+xzSO8GPMKniPqalPax7j7580mJM4ak6btg+73LKC9n1/g68jWv+sl/crRXo4y1ZhyePMFDOKw5dU2/ZEHdqi/h4LSxUk1Gzctt2OU2MoxTp1OuHFhBLoOs5uQGrdtjF9wXTh2VHneJ9qV/BfQoYSl0mLot2azeFgZv3I20Qxs16ThLQ7Wjtn3BALNakW1AQXAhwvfki7RmKbUqvObalME7LEAEcNqWfZpleG3jKPwv+GgZxhpljjcGo/WA1pAptnONs2WTgMXqPFRtnMcHW2ibhWtMYFtPEPY32QbTuIBF+3wVNlF2qYbcOF9+sIDRvy8VWzVnPupfENdGVpquc63St1mjcJsO66D/AEkpRXdxuifDUDTo4VxMkS13DrGyxfSyhFVp+8PJKEk3sbZoONN9vpsU9GubDtcEtIGQJy5K7Tw1O7mvc1oE63WAEcDnySeiwnX7PNaOkqLGtkAaxykeJ5KZyoyiDWJpB9UlnVaDAmTkL8itTRlHUY4tgud1Xa2w5iIG1ZVPDnUc5rQW60En+S0cBgyWPcXOAa64k5AAyLG6XIuU21uyxh8ZVpNcIlt2tAizta0bh35KjV0uQ8w2LBl9gHE2mU5jnEwXiPabrAmSRH2TulOwQqkQKRIk9YEAcSAYCqkZkdfTznUy1wd1SCHRNwdpBHltWgPSQarTqk3BtJtnGQ+Qq9fUbZ1Go0/egDtJaVn0MVqNYWuneCQd8bZjgik+gBoccNVpbcu9kZZjM7hvUwpdUgmZFzzzKGtE6Ul1wXONmxcRmAJy7Vt08a63UJ7Wj3qKaYWWMNV1mHgCDzFvcjFhsEB4GqfWgiIc7aNon3o6otsFMzWHIsYAetP5P/JKuwP1v6PeFy9Hw/u0c+TzFbSY9TU/K7yKHmU4E3yyRDpM+pqflPkViU3zFti8yUqOlKwOrabIc8V6Wu1xgWmIyBmxz71XxmNa7D9UaobVsDFgQSArOn9HVNeoWse7WM9Wdu+Dw2hQP0S6ngXFwLX62sQc49m/G6cJWrY8kYpeyY2FwJrPgZC7juH80V0hqgCdU5AHdw35LH9Dq7ekcxwu67Ty2d10WVMLO74LSc6dGVXuisx02y4eSixIcWvbF9UjPhkrBDgIc3WG+PH35Jxq2JBkZieGzelqFQNaJotc8tJM6pAyImIM9m5V2V3Uqw1rEHVO0QbH3FWNDkfSJO0OLee7nCX0ipjWa6LkQTv3LXV7VE9LNitWmAbXFxtvt712M005hpnVg0hEkiCNiXD0Wvptc0yCALXmM7O/khn0gpeuDGjIC3E3hY6dT5nXiy6E1W34gh/bjqmu4Opdc3GQyjM2Gan+k1BQ1SGhke1IO2d6HKjQ3VaLAQOZJv8APBNxjwSW7LAcyq4XZsT8TJvdIv0sRLiddhLrQ0E+VplGehKwqUBIiC4EG8EOvyzQF6M4MmoQR7JDj2fEon9HMWT0wBtrA/xAT4gp1p5Gcm5vcyKuiiaz25tEbQCZGXYPNSuq9A8DpW09VuyTtyKTFn11YmIBHg0T88EPYkmrUgWbaeAnNEo6+bKx5Hj8qNjFxXr03F7XBwhxH+C4kcvJSYzCs1hVb1XF1hsDpkOHKcuBWcQWBmp2TubBk8CtBtUFrN4c3z8bErJ2kkntyOuKi1NtK6svYis4U3S9gbrTeRc3sDyWNpXFmswkuYdUyIIm9jbct7HYYVKbmH7QsZ27CgrRmEd0lS8arSD22VY8ai7TMMmd5I+0lZr+igu/kOCZjquviCwkwSG9kfE+Kt6BZepvkeUqjrE410kCDuOwfPerdNs5SzXY1tOu24AggDK4bHiCmaEezoXk36177wABHFW6hHS9YCHtiLi4m3cT3LI0HQ9c8HWhmy+YJE9iXNAaI0awOJIFwJiREkyRugwptHsgvadZwa4iQSeNxMbc/BWS4dJlmz338CoBW1Ks/ZdA7Y6vLd3KbsKLVShTDC46ttsLHw+jWnD67gJIsYylx8bqziX2Lm5R1b2c4mAY4Eq7WphtHVH2QPMJptBRDhMMWHq31T1mxE7nDcSO9aVF7XNkGfnIjYmVAA4O32PmPE+KfVaGtLxbfuPPimnYUQYFt6p3vd4NXoNMWHIeSBNH0y2kAbkgk8zJ96PKRsOQSnuVAfgvrv0f+S5Lg/rv0HzCRd/h/doxyeYqaU+qqflPkUP4Z1tuxb2k/qX/AJT5LGw2GGqF4+RnXFEjR3HtWB6ZYsDDloIOuY7jJRIKIHJB3pN6OahNRhAYfaBMBpm8cLnxU4GnLcrInpBjREsxNLYdYD+LZ3Feh1X6guPOy82xtcmoXSJnZlZGQ0gHNE1Wu1gCQQdt43LrzRtpmMGqNqnUDhY22LD0zj3McQGOy9sRHhu4qE6U1T1SOMXHjkn4fTUmNURkT85rOMXHfmPZmHoesG1gSYEGTClx2u+ZqB4BkC48x70THBNeJDRwtZSjRbIktAtnHj/VHHjdj4ToHNFY91Jj9dpjPZaBB77KPR8VHPqvB69hyj+S7S2Lpv1WsFtbMQZG+3etHDU+pqspuPEiO2/zda31J6UikQxrrDIWN/kJjcLJm5vO5a30KoT7AH6h3WTWYR5c1pGrMzyFye7zTjksnQxlSqKOHJsKlU2B2tyEfO1Tej/UJbvGc7Rc9l/BZ3pADUrAN9mm0NEbzb4LXw9MNcydkA2jMavmQk2VW5k6Sdqis1xOs55seN57h4qpTDQ0gSZvJBEw0wB2wtL0gDem60+z33Nis9+KOrDRE9UC220Zq7tCW0hmDDiXSM4bfjB7lff1ekjNsPHfPuIVQYFziTEy4x2GMxfYp/ob6bgSBDgWx2aw8lEqN8crm762aoxDYmf5WWJoIhz8QYzMdkmfJVSS2iHOJyjPjEKPQ00w50+1aNttqpx2Oa+hvYfVp623WOQ5W8ll0SW4gv1XHWnK2wAAHsTqmljlmq7dKxsGfcoSYF3GYkub1WOBBkEnaP6wqmj31G1HODZDpBvGWXbvU1PS4vLfK3BNdpEAlzQ4a2bTEGPI/MJrtQy59Idri0G4ieIO9T1W64IcJm2fiJyhZzdMtkOLXWkRY5xxvku+nOq2EsFr7f5KaEWMPidZ7KZvqGSZHW3domSreOqdQ2Obdv8AiGSrjDNIDTls2ROabUwJ/EdyMH3b0m1ZVM0sQ8apJMDaZjt5qvhKjqsSCGDf9o7wN23uVd+BJPtudzuOwZK3RbUyBPghbCNL7JvNj5I1onqjkPJA0EMJdnBnuRvRPVbyHkk263KiWMH9b+j3hckwH1v6D5rl6Xh/dowyeYqaSd6qpt6py5FD+Oo69KGlzXAS0icx2oh0iPVVPyHyKx6buqOXuXjZXVM7saTtMq0tMWaHh2tttaRtB5qd3RV2w4B7TeD/ADUWIYHRti6za+HDSRs3z79qyjTdrYtuvkadPRdAXbTYP0tTjg2G2q2OQyWHSrFr2Bpa0Nzubj5JWi/TlPY6eR3ocZfManEmqaKpfcb3JWaJpR9W3uVEabDs4+eKcdKnZq5ZylU+47j2NGnhw0Q0ABPNKRcKgNKtkAkCRnNlZOMbnKyal1LUoiswTG+yxreTQFI1qr/TAcnAwuOIH3gmnLqDcRMfi202yQTNgAJk5j+qxMRpZxY4uY4Pf1Wi7rDdAjt+C2nYi9ypDVtmtsc9PQymtXUFaWAAZDnOMiXQIuYkZZZdy0OgphrnFpaAAS4k2uL3yWuaoVTGNbUABcRBm0D3LXjNvcy0LoZOKFN9eS8ODm7CLRGziD5qm/Rk1JaWhoNhJkxtO7sRDQwFFuQHPMniSpauHYfkKuPvsToM/BYGGNGuHAWyjxzzMpulaHUm8hw2cD8Vf+htj2j3rm4W13Hv8bKHPey1tyBzB6Dc9jOkhobkL7Tc8Fp0vR2k0RB7z7lpFnFRazpsRG3OVE88n1BQSKjtB0fueJ+KczQtEfYCvWlQVnnYB8hZcWT6laEVzoql9weKj/ZNK8s8T7ilbiagEuYIztBPmrVHE6wJDYneCFWufcTikU36HpH7HiU9mhKUex3k71ZL/m6gD6lo1YOYv4WU6pvqJKJNT0VSFwCO0wnnRzTlYHZKdRxBiYjgbqRlTgs3Kd8zT2BjsGAJG7dPaoaNzZrhzCtdLF1IKi0jkl1E1EZXp9R35T5Isoey3kPJDNR0sf8AlPkiXD+w3kPJdkW63M2l0JsAPXE/4PelS4B3rf0+8Ll6uD3aOPJ5iDFUNdjm7wRPMQscaEqwBrU7W+0iL6E4bkhwjty894pPobqa7g07QVU/aZ/m+CiPo1UP22f5kU/QnbvFKMG7clwZfpHqj3A6r6IVCCOkbB/MoR6DuBB1mdzkcfQ3bgmnAv3eKrRPsK49wN/sc77zP83xUf8AY6rP1jO53vRo7BP+74hOGDfu8QjRPsFx7gNQ9Fn39dTMWMa1oGWdslO70bcJ9aywk+0Yt3ooxOhi4QWkySbECCWlvkU+holzXOI+1FrbAB5BN45dguPcEG+jpiemp5kTcdmaefRwifXUxFjJcYPfYonGgDebjW1osBkRs59qa70cmZmDkAQI9rv9o+COHLt6CuIMn0fIMGtTmRNz8VK30cqRIqNjjr8tqJKugnEWOrlfq7BFt1u5T1tGOc0tO0RMjv5oeOXYdx7gqNAVNtWn48fh4Jv9mXkkdJTJzi880QD0Zhurc3nMfdLY8Se1TU9Dva7W52tmQBnyaLI4cu3oK4g5/Z2qP7xnc5RfsWoSPW075Z35IrqaIcSTlLdU5ZX27M1GNBOtfbOQGZFuGQ3pcKXb0C4g2z0fqOFqjDFtp8k1uhHzHSUyRmJPwRZR0W5kgDMk7NplRV9Bl02zdrWMfZjYjhPt6DuPcGH6EfIGvTyyk9+SRugqhtrsMZwT8Fvu0E/cYLA3ZsyOaWloR7XF+qZMzcHMjjbJJ4X2K1rv6mAdD1JjXpyNmsfgu/YdT71Pvd8ERVdDPJcdX2m6v2ePxUY0C8VOkgztEi/VAG3ZCngftHqXf1MIaAq5Szvd8Eyvoioy7nsj9R2XmyKqeBqbW+XxTn6Ncc2A84S4L/T6A5R7gX9E3VaR7X/BOoYHWnVew5n7ewTOW5FzdCRI6MQc8k6noggABggWGSOF+1itdwKDZgBzczsfsBJ2cFYZhbNIfTIdtl0CImZFs/FFY0GPw27dg2pf2JaOjBAuJg53Rwf2sNS7gu3C3jpKczGbhfd7K40bSX0wJIzdmDEezfJFf7LMg6gkZGyT9k/8sb8h3881XCf6WGpdwZqUpGqC0lzbRrmzjqg+zvRNQbDQNwA7gnM0WR9keClGEfu8k3CVbRYal3EwA9afy+8JVPhMIQ4uO6PGVy9HCqgkzlm7kXV0JVy2IEhKuXIA6EkJVyAEhLC5cgBISwuXIASEsLlyAOhJC5cgBYXQuXIA6Fy5cgDoSQuXIAWFy5cgBISwuXIAQrly5AHQlhcuQAkLoXLkALC6Fy5ACQlXLkAcuXLkAf/Z"/>
          <p:cNvSpPr>
            <a:spLocks noChangeAspect="1" noChangeArrowheads="1"/>
          </p:cNvSpPr>
          <p:nvPr/>
        </p:nvSpPr>
        <p:spPr bwMode="auto">
          <a:xfrm>
            <a:off x="63500" y="-833438"/>
            <a:ext cx="2657475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hQSERQUExQVFRUVGB0XFxgYFxUXHBocFxcZGBgVGh0YHCYeFxwkGRcXHy8gIycpLCwsFR4xNTAqNSYrLCkBCQoKDgwOGg8PGikkHyUsLCwsLCwsLCwsLCwsLC8sLCwsLCwsLCwsLCwpKSwsLCwsLCwsLCwsLCwsLCwsLCksLP/AABEIALUBFwMBIgACEQEDEQH/xAAbAAABBQEBAAAAAAAAAAAAAAAGAQIDBAUAB//EAEgQAAEDAgIGBgYHBQYGAwAAAAEAAhEDIQQxBRJBUWFxEyKBkaGxBiMywdHwFDNCUlNyghUkkuHxFkNioqOyNGOTs8LSB1Rk/8QAGQEAAwEBAQAAAAAAAAAAAAAAAAECAwQF/8QAMREAAgIBAgQDBwMFAQAAAAAAAAECEQMSIRMxQVEEMqEiM2FxscHwUmKRgZLR4fEj/9oADAMBAAIRAxEAPwD1THGnSpueWNOqJiGjbyWYPSJkWof9tXfSB37vUt9n3hBxPRn/AA/N/ivJ1dOp1UErfSFv4H+xL/aFn4HjTQ+105J7kah6Td/tCz8Hxppp0+z8DxprCAKVx49yNQqN8afZ+B/20v7eZ+D/ALEOFx3jelbVO7uRqCgobpdpmKIPCWe9OOKkyaHc6mhhlZwIImeXFa+jtLDJ3fGS0i0yZJrkaJxhkeoy2TTT/wBo/wD5z30vinscCLJC3cqpGdsQ6RH4B/0vik/aQmOgP+n8UhaubmqpCtkb8eMvo5/0v/Zc3GNn/hz/AKXxUj27k3V2paUGpi/TW/8A1z3Uv/ZL+0G/gHupf+yY8W3JoMI0oNTHux7R/cO7qfxXftFn4B/hp/FRlNNNPShamSftSn+Af4afxTXaSYP7g/w0/ioxTSOajSg1Mecey3qSP00/iup4+n+Af4WfFRGnsSZIUEHEZLVxdM/3B/gp/FLTxlP8A/wU/ionJGEgkI0INbLX0qkSPUf5GfFPGIo/gf5GKEJxb8d6elC1Md9Kon+4/wAjFwxFGL0Rb/ls71E48ITHvshwQa2WDi6P4B/6bFAdIUJ/4c/9NnxTZUdQSlpQa2WW4miQT0IbwLGAqwMDSP8Adsv/AIW/BZNY9U8j5Laonqt5DyWOT2TbG9Qui2NbWc1oDerJAsDlHvXJ2B+v/R71y7cLuCIn5inp0fu9TkhmsyWkH53Io05/w9T8qGyF5GTmjqiD2Fxb6QtBadhm3JSt06T/AHZ5zCnrYVpztyFzt2rjhhG7LgttRnQ06ZEGWu7wnN07TM2cOMeK5+DF7+Sgfgwckax0yVmm6U5uHMKelpakT7Ucws84ExYW96RmFG7u/kjUhbm3SxzCfbbHNPJacnC18wsMYKSOQ4KVujvkGfFTrRW4V4HHFvVMRzWqyoCLZIc0BoxpBJEQbHsuB8Vv9GGi1hyW8ZIxkSucmsKY2ZUgWlog4BKGpCUslOxCP8lFqqdx8VG8oQMTVSpItZchiGkKOFJmkqCe66aExhCTVUqaFQhhp70paJTphPidqQzmlIT4pQDC53JMBhULoU8KtVtmk2IeE1xXU3SCuIhAMirDqnkfJa9MdRvIeQWTW9l3I+S2mey3kPJYZjfD1JMCPW/pPmFyXAn1v6T5hIuzw/u0Tk8xR04P3er+UobeM0SadP7vU/KUKOaSSfsxZeXJWzezPquLm5kQqFPSYt7RP6b/AD7lpUWy3L5+bLMpYQbvmc1oq3RJYdpMH73cJ/mp6WJ14a07Nw2HmqVTBC+6O7uUmBp6pnb3Z8OwIaVBZfxfVZI2Eb+UqvgKuu5x959+SlrOlpbOfPZfsTMPRDXwIvzzudqyS2KvcXHYjUAI+9BCiwuKc+oQYAAsJ58NkeKm0myWgWzFuE7EyjTaD1YyMm8ncMo3oXl3DqFGgD1Xc/ctJ9QAXIHMx5rM9H3dUidvPYovS7oejOuQHgHUBIBM7PnctIJky3L2H0rSeS1lRpItAI+T2KPS3pIzDkBzXOJ2Dd28igDQzWHEUw86rQ4GTaTYiCBvtcq56SYdzatV4frNJBEmfagho4XN1fxDQ9VHoeGxQqMa9p6rhIUxQp6FdJ0WsamtSiGtIuCDfsz70SdJ4IboiiUuUVRy51VN1x8UKRLQuslFTema38k0FGoSQ8LtcSotdcX/ADmmsg9JLN0lQJjqy5lQ74VaxaTmUiDnIUpCbrJDVCFMKHCokUbqib0hVKaFpZM1Q4oSlbW2Jr43o1BRHQEHsUjlGXLhUTTJYlf2Xcj5Ldpt6o5DyWFW9h3I+SIKeQ5e5Z5TXFtZ2CHrf0e8LkuD+t/QfMLl2YPdoU/MUNNj93q/lKwCy3Ere02fUVPynyWQagzheazcxqVO5nPkqgZAFsvitCliAJ3CdmyfErM/a9Oo8tBE9055TmqrmTTqyvjMQWDMX+bfzVjDukxMZkXHaquOwzn7swReI4/O9WMEOuZjLMAHdCvoIv06HDPs7c1LEZCeUfFNpDj4Slr4hjPbIEnb85rKhj7m0d8e75so30uSru05TaCTMCMwZO6E/C6SZVaS2RESDaJy581Li6CxwxLtbVDiwGJImTmAN+5SYj0d6QHpXPe6w1idlo7vcq9R4D2mJyy8wtrD4gOzjMQeM5XtK0tpbFQSZiP9G2nbEHViBkYz8VPW9HmvcBrONsrbLAkeS1C8M1nOJgXdabT5WQtpvSvrHVaLy1wDchm2YJvxOR3TuS1NstY9rSN/Rmg3UCHseQCAC2DFztvePctb6Sb2yuhL0a03UNXo3Eva64Mkwc5EmwO3cQixzZlRNtPcIpNDXYyd0xbPxStxkATtsM8yU1jbwdygxFdrWFz3AAGbwMrhTF2xuKSJ6mLIDiIMCc+1RjHkzbju+SvN6+KeGEh7gS6Z1junzPgvQMHh3CkybnVEnaTqytJxcUZx3ZPVxU2mLZT2wkp4knZ4jYoK9DIxeRt4GVNhmGRzWT7lqJM55A9mVNRcbGF0WjntSzEbFnxHyNFiQ97yItPd4/O1QuedghK4kZZJcxmjisfBiRGuYns2JnTpzqdlB0fNXHI2Zyx0P+lpDigVF0PBdqLTiGeke7FBO6cKHo8+acykclSysnQTuxA1Xcj5IkZkOSFK1MhrhwPkimi7qjkPJNz1IajpJMH9b+g+YXJcJ9b+j3hcvRweRGE/MZum/wDh6v5HeSHabzx2e9Emmx+71fyHyQoTz8V5vU3ZkuJg+1F5DQD2cEH4qZOudWDAECYG4cka4X2iN85bc0G6YoltYtPfv4roiKMmjU0PpwOLWPMOFg61+3et7BCHG39EGaNojXD3B2q0yYjmjplKes02IkduzuRJK9hOLW7LNFs/IWZ6VAdCSTBB6vwTsXpIUoEQSJbNgSNkxZNOH+n0SWAtDLuJ+zH2eJPBZNU7KgrYF067m3Bn5yW1oQiXO1nC1xAjv27bIj0P6BUtah0hL9dpeRkIGQt8Vq09H0qdF2qxrdauGDkDEdwTlmVbHTHwrb9p1/2vszFwuCquewNY4lwloIjIztWvgtGVHa5DRFMgEyAJaPGIF0Qgj6Y63sUhHfKzqWIjBVHbXOd3uMeSzeR/UuGBUq66fX/RnYqjUqUHOa0hpaW62VpuZGyPNC2JHRtOqSBckENgm1jv2ZI+0hTIZh6GQdAdHCJ8yu0rg21sTSpao1Gt1jbZu8lDptWWoOnpezt/0X3Z52MeKDA6kXh9RvWmIbeLWzmcl2g/Sd1A6ryXMcZmZIJ2/wAkR6f9H6epiNQkNoiR9ol7jGqOGzsCDX6MszVnXMyDG+0cIm66XKDVM5lhyXfwv+T0rCY4PYHtmHCbiDCzPSh84dwIBuBeJE2kTt7tqi9HsO4YDXOYJAG4E2twlbNXRbXVaVFxcWlus68XIyG4WC5tlI2WOVW/j6Kzz7S7ZZTJaAQIPV1S42uYsUYaHqObQptdJdE3zM3z4Ax2KYejtHo8QXN1ixxDbm0bc+Pgq2OwFSn0TGPLnOEkOAIAO2QmvaSiGSDTtV+K2Xtad4/opqFXzO/esIaQc2WOYZbmWwRPareE0jrCJIIzBEHmplB0YKVPc2OkHZtz3JH1wBJIgZqmauXx7lV0o+aDxAPVOeRjPIhY6N6NdaNIYxhIAeJOQkKRr5yXlQqFjhItsNxbhuI9wR7oSvU6BvSTrHfnGyeKqWFrcqclE2BkmFyhNeyQ1bfPcoUGiXNMVzkgKjc5M1r5pqLozctyyCpBX8lX6RI6pndOm+Qk0ixiXdQ8vciCjkOQQy6p1HbtU+SIqYsI4LSFpbje5bwZ9b+j3hIkwP1v6PeFy9fw/u0ceTzFLTI9RV/I7/aUKU30zEATzHbkizS/1FX8jvIoKr4dp2GZnM89689JM2bOwzANhubFY2ntHtrVOrmwQTsI3eautwcE56v5vC6p1qYBcJIAMxN7AfzCMzcY2mdXgcccmSpK1Qw4EZtIjYItbgtHRmkg4EGxGcZDZbcFk6p6m2ZJ5G4HcqtOq5rS9mYedYb2ugi22/kscEmtm9jv8dijNXFU/r1NvT+q6k6dgBGee8HvTf8A46x4161A5VGEgcRn4Kpjna9BxkwR4g8OULE0fjTRqMeJBb4yfguuUbi0eNjlpkek6M0pDqGtnTLqTx3R3gqrpTSGqK1Ox6OsHfxdb3LDxWmWOIq0zJf7bbwCMnTzsqg0rIeHAk1IGsCIn73A/FZrEztn4mNqvze/u0ejPxgGJDvxKQ7b5dyw+nd0RaPYZV7zM9wEdpWU/TZjDVNrGlu25bIjvgLT0S0uwuIbmQ6eZmXeRWU4tL+TbDNX8tPo2vuEeLGticMd+sfCVJQH77UnM0xHhKp1cV1sI/hHeAFKyuPp876Z8D/JNbu/j9jNpqNP9D9JEODpB2HxGsBD3Pz3AfFBDqrRTdqtJkWdkCb/ADYDPYjKljQ2hiI+y5/vQFXrBtENIGsWzxlxmbcI7ytsWOMoqzn8RllHJJIv6F0+W0n4d12uMsdudaWngdiNMS/VfQrktDAzrOJgCQc+9eb16Oo1ke0Ykcc/nkjbEO6TR4cTekTAIBBINpm1gllxpTX5yLw5ZcJ/Ov7lX2MLTulHnWdGqajpAkiGm2tG0uHgt7AVS52Hc4kzSJE3MFxgE7TG1B2k6HSzWl0ROQNpibco/oi7CY6m9mGLHAww0iBEggWJA7CobSSrv9zRapN6muTrf4f6OwMEVXHa4z2XQMdIP6d1UCxcZ2W3d0I2wmIgVGtFy8wN0i5PBef6TpllaoNxK2hFUced/wDo38voG+ExQewOaZBT9YERwvZYPo7imtDmuNptuuJ7FtmuNhHZey5pwp7EpgdUY55gEBsmCTex84WvofTtRzTTsXMHtO3AXttIWDjHxAaTm6xB35jsTsBrCX0zBG4SLgiD2+aIWzuzwjp25r/AZ9BVN+mdPBrI8k5+LdTHXIcN4EEbJI2hO0fWDqTHDa0dizsTXL6mrseY/S2bcJM9yaV8zhssNxxqmGnVYcnDMkZgblJVoBurdxlwBlztqptodA8fccZA+68Zgbg4W5rTrAENvtBHHglJdhJjmMjIk8zPjmpm1ZTWhQ1GQ4EGwFxw2FOMbE2Wc2v/ACnyRRRsBy9yFC4gO5HyRZT9kcvcpqtjaLtE+Ad639PvC5Jo4+t/R71y9Xw/u0cuTzFbSt6FX8jv9pQvUpTHz2Io0p9TU/I7yKHKTJ2di4EbSKlfCjVM2F+xB9PHvOswARkDG+0neT5lFWncSKVJx2uBAHPJDbML0WEBNzWcJO0ATAHd4olFS5muHLLDvH8RwxzWCDcsMRGzYe6VLR0aKzCaZFjA1p23iRtBi6ysTXiA23Zmtf0Zpu67rgGIm3GeO5OOJR3NMni55F0KeFqRSq0XyHCTe3Z4dqynUiQTs38fmEZ6T0MyuBPVeNucjdxsqNXQJYwZPaxxcbwYgSCDbZvWsWckjKNEBmq0l0Ab85krhVMBoZHExnn2KetiCRABvyGezl8EuBwnSPDTkOsYnZlfnZWQW2QCyb6hNQjZrBoloORMxZFHorS9XUDhBcASOLg74rI0hhQKUDNtxHjzRJhmhmIa0RD2MI7BC5pu5I7sNrHL5fdMq4yt+6UHbWPjuP8ARWcRWAxFF+xzSO8GPMKniPqalPax7j7580mJM4ak6btg+73LKC9n1/g68jWv+sl/crRXo4y1ZhyePMFDOKw5dU2/ZEHdqi/h4LSxUk1Gzctt2OU2MoxTp1OuHFhBLoOs5uQGrdtjF9wXTh2VHneJ9qV/BfQoYSl0mLot2azeFgZv3I20Qxs16ThLQ7Wjtn3BALNakW1AQXAhwvfki7RmKbUqvObalME7LEAEcNqWfZpleG3jKPwv+GgZxhpljjcGo/WA1pAptnONs2WTgMXqPFRtnMcHW2ibhWtMYFtPEPY32QbTuIBF+3wVNlF2qYbcOF9+sIDRvy8VWzVnPupfENdGVpquc63St1mjcJsO66D/AEkpRXdxuifDUDTo4VxMkS13DrGyxfSyhFVp+8PJKEk3sbZoONN9vpsU9GubDtcEtIGQJy5K7Tw1O7mvc1oE63WAEcDnySeiwnX7PNaOkqLGtkAaxykeJ5KZyoyiDWJpB9UlnVaDAmTkL8itTRlHUY4tgud1Xa2w5iIG1ZVPDnUc5rQW60En+S0cBgyWPcXOAa64k5AAyLG6XIuU21uyxh8ZVpNcIlt2tAizta0bh35KjV0uQ8w2LBl9gHE2mU5jnEwXiPabrAmSRH2TulOwQqkQKRIk9YEAcSAYCqkZkdfTznUy1wd1SCHRNwdpBHltWgPSQarTqk3BtJtnGQ+Qq9fUbZ1Go0/egDtJaVn0MVqNYWuneCQd8bZjgik+gBoccNVpbcu9kZZjM7hvUwpdUgmZFzzzKGtE6Ul1wXONmxcRmAJy7Vt08a63UJ7Wj3qKaYWWMNV1mHgCDzFvcjFhsEB4GqfWgiIc7aNon3o6otsFMzWHIsYAetP5P/JKuwP1v6PeFy9Hw/u0c+TzFbSY9TU/K7yKHmU4E3yyRDpM+pqflPkViU3zFti8yUqOlKwOrabIc8V6Wu1xgWmIyBmxz71XxmNa7D9UaobVsDFgQSArOn9HVNeoWse7WM9Wdu+Dw2hQP0S6ngXFwLX62sQc49m/G6cJWrY8kYpeyY2FwJrPgZC7juH80V0hqgCdU5AHdw35LH9Dq7ekcxwu67Ty2d10WVMLO74LSc6dGVXuisx02y4eSixIcWvbF9UjPhkrBDgIc3WG+PH35Jxq2JBkZieGzelqFQNaJotc8tJM6pAyImIM9m5V2V3Uqw1rEHVO0QbH3FWNDkfSJO0OLee7nCX0ipjWa6LkQTv3LXV7VE9LNitWmAbXFxtvt712M005hpnVg0hEkiCNiXD0Wvptc0yCALXmM7O/khn0gpeuDGjIC3E3hY6dT5nXiy6E1W34gh/bjqmu4Opdc3GQyjM2Gan+k1BQ1SGhke1IO2d6HKjQ3VaLAQOZJv8APBNxjwSW7LAcyq4XZsT8TJvdIv0sRLiddhLrQ0E+VplGehKwqUBIiC4EG8EOvyzQF6M4MmoQR7JDj2fEon9HMWT0wBtrA/xAT4gp1p5Gcm5vcyKuiiaz25tEbQCZGXYPNSuq9A8DpW09VuyTtyKTFn11YmIBHg0T88EPYkmrUgWbaeAnNEo6+bKx5Hj8qNjFxXr03F7XBwhxH+C4kcvJSYzCs1hVb1XF1hsDpkOHKcuBWcQWBmp2TubBk8CtBtUFrN4c3z8bErJ2kkntyOuKi1NtK6svYis4U3S9gbrTeRc3sDyWNpXFmswkuYdUyIIm9jbct7HYYVKbmH7QsZ27CgrRmEd0lS8arSD22VY8ai7TMMmd5I+0lZr+igu/kOCZjquviCwkwSG9kfE+Kt6BZepvkeUqjrE410kCDuOwfPerdNs5SzXY1tOu24AggDK4bHiCmaEezoXk36177wABHFW6hHS9YCHtiLi4m3cT3LI0HQ9c8HWhmy+YJE9iXNAaI0awOJIFwJiREkyRugwptHsgvadZwa4iQSeNxMbc/BWS4dJlmz338CoBW1Ks/ZdA7Y6vLd3KbsKLVShTDC46ttsLHw+jWnD67gJIsYylx8bqziX2Lm5R1b2c4mAY4Eq7WphtHVH2QPMJptBRDhMMWHq31T1mxE7nDcSO9aVF7XNkGfnIjYmVAA4O32PmPE+KfVaGtLxbfuPPimnYUQYFt6p3vd4NXoNMWHIeSBNH0y2kAbkgk8zJ96PKRsOQSnuVAfgvrv0f+S5Lg/rv0HzCRd/h/doxyeYqaU+qqflPkUP4Z1tuxb2k/qX/AJT5LGw2GGqF4+RnXFEjR3HtWB6ZYsDDloIOuY7jJRIKIHJB3pN6OahNRhAYfaBMBpm8cLnxU4GnLcrInpBjREsxNLYdYD+LZ3Feh1X6guPOy82xtcmoXSJnZlZGQ0gHNE1Wu1gCQQdt43LrzRtpmMGqNqnUDhY22LD0zj3McQGOy9sRHhu4qE6U1T1SOMXHjkn4fTUmNURkT85rOMXHfmPZmHoesG1gSYEGTClx2u+ZqB4BkC48x70THBNeJDRwtZSjRbIktAtnHj/VHHjdj4ToHNFY91Jj9dpjPZaBB77KPR8VHPqvB69hyj+S7S2Lpv1WsFtbMQZG+3etHDU+pqspuPEiO2/zda31J6UikQxrrDIWN/kJjcLJm5vO5a30KoT7AH6h3WTWYR5c1pGrMzyFye7zTjksnQxlSqKOHJsKlU2B2tyEfO1Tej/UJbvGc7Rc9l/BZ3pADUrAN9mm0NEbzb4LXw9MNcydkA2jMavmQk2VW5k6Sdqis1xOs55seN57h4qpTDQ0gSZvJBEw0wB2wtL0gDem60+z33Nis9+KOrDRE9UC220Zq7tCW0hmDDiXSM4bfjB7lff1ekjNsPHfPuIVQYFziTEy4x2GMxfYp/ob6bgSBDgWx2aw8lEqN8crm762aoxDYmf5WWJoIhz8QYzMdkmfJVSS2iHOJyjPjEKPQ00w50+1aNttqpx2Oa+hvYfVp623WOQ5W8ll0SW4gv1XHWnK2wAAHsTqmljlmq7dKxsGfcoSYF3GYkub1WOBBkEnaP6wqmj31G1HODZDpBvGWXbvU1PS4vLfK3BNdpEAlzQ4a2bTEGPI/MJrtQy59Idri0G4ieIO9T1W64IcJm2fiJyhZzdMtkOLXWkRY5xxvku+nOq2EsFr7f5KaEWMPidZ7KZvqGSZHW3domSreOqdQ2Obdv8AiGSrjDNIDTls2ROabUwJ/EdyMH3b0m1ZVM0sQ8apJMDaZjt5qvhKjqsSCGDf9o7wN23uVd+BJPtudzuOwZK3RbUyBPghbCNL7JvNj5I1onqjkPJA0EMJdnBnuRvRPVbyHkk263KiWMH9b+j3hckwH1v6D5rl6Xh/dowyeYqaSd6qpt6py5FD+Oo69KGlzXAS0icx2oh0iPVVPyHyKx6buqOXuXjZXVM7saTtMq0tMWaHh2tttaRtB5qd3RV2w4B7TeD/ADUWIYHRti6za+HDSRs3z79qyjTdrYtuvkadPRdAXbTYP0tTjg2G2q2OQyWHSrFr2Bpa0Nzubj5JWi/TlPY6eR3ocZfManEmqaKpfcb3JWaJpR9W3uVEabDs4+eKcdKnZq5ZylU+47j2NGnhw0Q0ABPNKRcKgNKtkAkCRnNlZOMbnKyal1LUoiswTG+yxreTQFI1qr/TAcnAwuOIH3gmnLqDcRMfi202yQTNgAJk5j+qxMRpZxY4uY4Pf1Wi7rDdAjt+C2nYi9ypDVtmtsc9PQymtXUFaWAAZDnOMiXQIuYkZZZdy0OgphrnFpaAAS4k2uL3yWuaoVTGNbUABcRBm0D3LXjNvcy0LoZOKFN9eS8ODm7CLRGziD5qm/Rk1JaWhoNhJkxtO7sRDQwFFuQHPMniSpauHYfkKuPvsToM/BYGGNGuHAWyjxzzMpulaHUm8hw2cD8Vf+htj2j3rm4W13Hv8bKHPey1tyBzB6Dc9jOkhobkL7Tc8Fp0vR2k0RB7z7lpFnFRazpsRG3OVE88n1BQSKjtB0fueJ+KczQtEfYCvWlQVnnYB8hZcWT6laEVzoql9weKj/ZNK8s8T7ilbiagEuYIztBPmrVHE6wJDYneCFWufcTikU36HpH7HiU9mhKUex3k71ZL/m6gD6lo1YOYv4WU6pvqJKJNT0VSFwCO0wnnRzTlYHZKdRxBiYjgbqRlTgs3Kd8zT2BjsGAJG7dPaoaNzZrhzCtdLF1IKi0jkl1E1EZXp9R35T5Isoey3kPJDNR0sf8AlPkiXD+w3kPJdkW63M2l0JsAPXE/4PelS4B3rf0+8Ll6uD3aOPJ5iDFUNdjm7wRPMQscaEqwBrU7W+0iL6E4bkhwjty894pPobqa7g07QVU/aZ/m+CiPo1UP22f5kU/QnbvFKMG7clwZfpHqj3A6r6IVCCOkbB/MoR6DuBB1mdzkcfQ3bgmnAv3eKrRPsK49wN/sc77zP83xUf8AY6rP1jO53vRo7BP+74hOGDfu8QjRPsFx7gNQ9Fn39dTMWMa1oGWdslO70bcJ9aywk+0Yt3ooxOhi4QWkySbECCWlvkU+holzXOI+1FrbAB5BN45dguPcEG+jpiemp5kTcdmaefRwifXUxFjJcYPfYonGgDebjW1osBkRs59qa70cmZmDkAQI9rv9o+COHLt6CuIMn0fIMGtTmRNz8VK30cqRIqNjjr8tqJKugnEWOrlfq7BFt1u5T1tGOc0tO0RMjv5oeOXYdx7gqNAVNtWn48fh4Jv9mXkkdJTJzi880QD0Zhurc3nMfdLY8Se1TU9Dva7W52tmQBnyaLI4cu3oK4g5/Z2qP7xnc5RfsWoSPW075Z35IrqaIcSTlLdU5ZX27M1GNBOtfbOQGZFuGQ3pcKXb0C4g2z0fqOFqjDFtp8k1uhHzHSUyRmJPwRZR0W5kgDMk7NplRV9Bl02zdrWMfZjYjhPt6DuPcGH6EfIGvTyyk9+SRugqhtrsMZwT8Fvu0E/cYLA3ZsyOaWloR7XF+qZMzcHMjjbJJ4X2K1rv6mAdD1JjXpyNmsfgu/YdT71Pvd8ERVdDPJcdX2m6v2ePxUY0C8VOkgztEi/VAG3ZCngftHqXf1MIaAq5Szvd8Eyvoioy7nsj9R2XmyKqeBqbW+XxTn6Ncc2A84S4L/T6A5R7gX9E3VaR7X/BOoYHWnVew5n7ewTOW5FzdCRI6MQc8k6noggABggWGSOF+1itdwKDZgBzczsfsBJ2cFYZhbNIfTIdtl0CImZFs/FFY0GPw27dg2pf2JaOjBAuJg53Rwf2sNS7gu3C3jpKczGbhfd7K40bSX0wJIzdmDEezfJFf7LMg6gkZGyT9k/8sb8h3881XCf6WGpdwZqUpGqC0lzbRrmzjqg+zvRNQbDQNwA7gnM0WR9keClGEfu8k3CVbRYal3EwA9afy+8JVPhMIQ4uO6PGVy9HCqgkzlm7kXV0JVy2IEhKuXIA6EkJVyAEhLC5cgBISwuXIASEsLlyAOhJC5cgBYXQuXIA6Fy5cgDoSQuXIAWFy5cgBISwuXIAQrly5AHQlhcuQAkLoXLkALC6Fy5ACQlXLkAcuXLkAf/Z"/>
          <p:cNvSpPr>
            <a:spLocks noChangeAspect="1" noChangeArrowheads="1"/>
          </p:cNvSpPr>
          <p:nvPr/>
        </p:nvSpPr>
        <p:spPr bwMode="auto">
          <a:xfrm>
            <a:off x="63500" y="-833438"/>
            <a:ext cx="2657475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horse race star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9141" y="381000"/>
            <a:ext cx="4184089" cy="271441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ride for fun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for fun riding</a:t>
            </a:r>
            <a:endParaRPr lang="en-US" dirty="0"/>
          </a:p>
        </p:txBody>
      </p:sp>
      <p:pic>
        <p:nvPicPr>
          <p:cNvPr id="4" name="Picture 3" descr="hb ri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986828"/>
            <a:ext cx="4133850" cy="55663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make there horses look nice.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Fancy horses</a:t>
            </a:r>
            <a:endParaRPr lang="en-US" dirty="0"/>
          </a:p>
        </p:txBody>
      </p:sp>
      <p:pic>
        <p:nvPicPr>
          <p:cNvPr id="4" name="Picture 3" descr="fancy 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124200"/>
            <a:ext cx="4389036" cy="3514726"/>
          </a:xfrm>
          <a:prstGeom prst="rect">
            <a:avLst/>
          </a:prstGeom>
        </p:spPr>
      </p:pic>
      <p:pic>
        <p:nvPicPr>
          <p:cNvPr id="5" name="Picture 4" descr="hb rid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667000"/>
            <a:ext cx="2942664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156</TotalTime>
  <Words>98</Words>
  <Application>Microsoft Office PowerPoint</Application>
  <PresentationFormat>On-screen Show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Horse Back Riding of the Victorian Era</vt:lpstr>
      <vt:lpstr>Horse back riding was for the wealthy.</vt:lpstr>
      <vt:lpstr>Fancy horse riding</vt:lpstr>
      <vt:lpstr>While riding</vt:lpstr>
      <vt:lpstr>Horses and Transportation</vt:lpstr>
      <vt:lpstr>Famous riders</vt:lpstr>
      <vt:lpstr>Races</vt:lpstr>
      <vt:lpstr>Just for fun riding</vt:lpstr>
      <vt:lpstr>Fancy horses</vt:lpstr>
      <vt:lpstr>Thanks for watching</vt:lpstr>
    </vt:vector>
  </TitlesOfParts>
  <Company>CHSD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Horse Back Riding of the Victorian Era</dc:title>
  <dc:creator>CHSD-Student</dc:creator>
  <cp:lastModifiedBy>CHSD-Student</cp:lastModifiedBy>
  <cp:revision>20</cp:revision>
  <dcterms:created xsi:type="dcterms:W3CDTF">2011-12-06T13:44:45Z</dcterms:created>
  <dcterms:modified xsi:type="dcterms:W3CDTF">2011-12-15T13:58:03Z</dcterms:modified>
</cp:coreProperties>
</file>